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7" r:id="rId2"/>
    <p:sldId id="267" r:id="rId3"/>
    <p:sldId id="268" r:id="rId4"/>
    <p:sldId id="269" r:id="rId5"/>
    <p:sldId id="266" r:id="rId6"/>
  </p:sldIdLst>
  <p:sldSz cx="9144000" cy="5143500" type="screen16x9"/>
  <p:notesSz cx="6858000" cy="9144000"/>
  <p:custDataLst>
    <p:tags r:id="rId9"/>
  </p:custData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78">
          <p15:clr>
            <a:srgbClr val="A4A3A4"/>
          </p15:clr>
        </p15:guide>
        <p15:guide id="2" orient="horz" pos="744">
          <p15:clr>
            <a:srgbClr val="A4A3A4"/>
          </p15:clr>
        </p15:guide>
        <p15:guide id="3" pos="2880">
          <p15:clr>
            <a:srgbClr val="A4A3A4"/>
          </p15:clr>
        </p15:guide>
        <p15:guide id="4" pos="271">
          <p15:clr>
            <a:srgbClr val="A4A3A4"/>
          </p15:clr>
        </p15:guide>
        <p15:guide id="5" pos="548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40" autoAdjust="0"/>
    <p:restoredTop sz="94628" autoAdjust="0"/>
  </p:normalViewPr>
  <p:slideViewPr>
    <p:cSldViewPr snapToGrid="0">
      <p:cViewPr varScale="1">
        <p:scale>
          <a:sx n="145" d="100"/>
          <a:sy n="145" d="100"/>
        </p:scale>
        <p:origin x="114" y="150"/>
      </p:cViewPr>
      <p:guideLst>
        <p:guide orient="horz" pos="2878"/>
        <p:guide orient="horz" pos="744"/>
        <p:guide pos="2880"/>
        <p:guide pos="271"/>
        <p:guide pos="548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>
        <p:scale>
          <a:sx n="125" d="100"/>
          <a:sy n="125" d="100"/>
        </p:scale>
        <p:origin x="-2208" y="15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D3B54B-1DB4-4548-B55C-A419C7CB6B35}" type="datetimeFigureOut">
              <a:rPr lang="nl-NL" smtClean="0"/>
              <a:t>31-1-2019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66D42F-A6E9-4566-9B51-2DB85E4027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46565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9FFDD6-80DA-4732-AB62-D182E15B6E20}" type="datetimeFigureOut">
              <a:rPr lang="nl-NL" smtClean="0"/>
              <a:t>31-1-2019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57150" y="649288"/>
            <a:ext cx="6972300" cy="39227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813568" y="4714504"/>
            <a:ext cx="5230863" cy="3764478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E7D123-C831-4A2D-920C-8F39C4D8C04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7159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355600" indent="-171450" algn="l" defTabSz="914400" rtl="0" eaLnBrk="1" latinLnBrk="0" hangingPunct="1">
      <a:buFont typeface="Arial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622300" indent="-171450" algn="l" defTabSz="914400" rtl="0" eaLnBrk="1" latinLnBrk="0" hangingPunct="1">
      <a:buFont typeface="Arial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895350" indent="-171450" algn="l" defTabSz="914400" rtl="0" eaLnBrk="1" latinLnBrk="0" hangingPunct="1">
      <a:buFont typeface="Arial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162050" indent="-171450" algn="l" defTabSz="914400" rtl="0" eaLnBrk="1" latinLnBrk="0" hangingPunct="1">
      <a:buFont typeface="Arial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57150" y="649288"/>
            <a:ext cx="6972300" cy="39227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E7D123-C831-4A2D-920C-8F39C4D8C04B}" type="slidenum">
              <a:rPr lang="nl-NL" smtClean="0"/>
              <a:t>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17706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57150" y="649288"/>
            <a:ext cx="6972300" cy="39227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E7D123-C831-4A2D-920C-8F39C4D8C04B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35146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57150" y="649288"/>
            <a:ext cx="6972300" cy="39227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E7D123-C831-4A2D-920C-8F39C4D8C04B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93464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57150" y="649288"/>
            <a:ext cx="6972300" cy="39227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E7D123-C831-4A2D-920C-8F39C4D8C04B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6168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tags" Target="../tags/tag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tags" Target="../tags/tag6.xml"/><Relationship Id="rId11" Type="http://schemas.openxmlformats.org/officeDocument/2006/relationships/image" Target="../media/image5.emf"/><Relationship Id="rId5" Type="http://schemas.openxmlformats.org/officeDocument/2006/relationships/tags" Target="../tags/tag5.xml"/><Relationship Id="rId10" Type="http://schemas.openxmlformats.org/officeDocument/2006/relationships/image" Target="../media/image3.emf"/><Relationship Id="rId4" Type="http://schemas.openxmlformats.org/officeDocument/2006/relationships/tags" Target="../tags/tag4.xml"/><Relationship Id="rId9" Type="http://schemas.openxmlformats.org/officeDocument/2006/relationships/oleObject" Target="../embeddings/oleObject1.bin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tags" Target="../tags/tag20.xml"/><Relationship Id="rId7" Type="http://schemas.openxmlformats.org/officeDocument/2006/relationships/image" Target="../media/image12.jpg"/><Relationship Id="rId2" Type="http://schemas.openxmlformats.org/officeDocument/2006/relationships/tags" Target="../tags/tag19.xml"/><Relationship Id="rId1" Type="http://schemas.openxmlformats.org/officeDocument/2006/relationships/vmlDrawing" Target="../drawings/vmlDrawing2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Relationship Id="rId9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image" Target="../media/image5.emf"/><Relationship Id="rId4" Type="http://schemas.openxmlformats.org/officeDocument/2006/relationships/image" Target="../media/image6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5" Type="http://schemas.openxmlformats.org/officeDocument/2006/relationships/image" Target="../media/image5.emf"/><Relationship Id="rId4" Type="http://schemas.openxmlformats.org/officeDocument/2006/relationships/image" Target="../media/image7.jp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image" Target="../media/image5.emf"/><Relationship Id="rId4" Type="http://schemas.openxmlformats.org/officeDocument/2006/relationships/image" Target="../media/image8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5" Type="http://schemas.openxmlformats.org/officeDocument/2006/relationships/image" Target="../media/image5.emf"/><Relationship Id="rId4" Type="http://schemas.openxmlformats.org/officeDocument/2006/relationships/image" Target="../media/image9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image" Target="../media/image5.emf"/><Relationship Id="rId4" Type="http://schemas.openxmlformats.org/officeDocument/2006/relationships/image" Target="../media/image10.jp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5" Type="http://schemas.openxmlformats.org/officeDocument/2006/relationships/image" Target="../media/image5.emf"/><Relationship Id="rId4" Type="http://schemas.openxmlformats.org/officeDocument/2006/relationships/image" Target="../media/image11.jp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 Provinciehuis"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4344751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6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ctrTitle" hasCustomPrompt="1"/>
            <p:custDataLst>
              <p:tags r:id="rId3"/>
            </p:custDataLst>
          </p:nvPr>
        </p:nvSpPr>
        <p:spPr>
          <a:xfrm>
            <a:off x="2657475" y="519113"/>
            <a:ext cx="6056313" cy="369332"/>
          </a:xfrm>
        </p:spPr>
        <p:txBody>
          <a:bodyPr wrap="square">
            <a:spAutoFit/>
          </a:bodyPr>
          <a:lstStyle>
            <a:lvl1pPr algn="l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 dirty="0" smtClean="0"/>
              <a:t>Klik om een titel te maken</a:t>
            </a:r>
            <a:endParaRPr lang="nl-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  <p:custDataLst>
              <p:tags r:id="rId4"/>
            </p:custDataLst>
          </p:nvPr>
        </p:nvSpPr>
        <p:spPr>
          <a:xfrm>
            <a:off x="2657475" y="1587341"/>
            <a:ext cx="6056313" cy="290849"/>
          </a:xfrm>
        </p:spPr>
        <p:txBody>
          <a:bodyPr wrap="square">
            <a:spAutoFit/>
          </a:bodyPr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Klik om een ondertitel te maken</a:t>
            </a:r>
            <a:endParaRPr lang="nl-NL" dirty="0"/>
          </a:p>
        </p:txBody>
      </p:sp>
      <p:sp>
        <p:nvSpPr>
          <p:cNvPr id="8" name="Rectangle 7"/>
          <p:cNvSpPr/>
          <p:nvPr userDrawn="1">
            <p:custDataLst>
              <p:tags r:id="rId5"/>
            </p:custDataLst>
          </p:nvPr>
        </p:nvSpPr>
        <p:spPr>
          <a:xfrm>
            <a:off x="0" y="2575111"/>
            <a:ext cx="2281238" cy="256838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Picture 9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485" y="3500438"/>
            <a:ext cx="1324574" cy="10136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5500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0214" y="205979"/>
            <a:ext cx="8283575" cy="369332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 smtClean="0"/>
              <a:t>Klik om een titel te maken</a:t>
            </a:r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2" hasCustomPrompt="1"/>
          </p:nvPr>
        </p:nvSpPr>
        <p:spPr>
          <a:xfrm>
            <a:off x="430212" y="1181100"/>
            <a:ext cx="3917669" cy="3387329"/>
          </a:xfrm>
        </p:spPr>
        <p:txBody>
          <a:bodyPr>
            <a:normAutofit/>
          </a:bodyPr>
          <a:lstStyle>
            <a:lvl1pPr marL="268288" indent="-268288">
              <a:defRPr lang="nl-NL" sz="1500" dirty="0" smtClean="0"/>
            </a:lvl1pPr>
            <a:lvl2pPr marL="538163" indent="-269875">
              <a:defRPr lang="nl-NL" sz="1500" dirty="0" smtClean="0"/>
            </a:lvl2pPr>
            <a:lvl3pPr marL="809625" indent="-266700">
              <a:defRPr lang="nl-NL" sz="1500" dirty="0" smtClean="0"/>
            </a:lvl3pPr>
            <a:lvl4pPr marL="1076325" indent="-266700">
              <a:defRPr lang="nl-NL" sz="1500" dirty="0" smtClean="0"/>
            </a:lvl4pPr>
            <a:lvl5pPr marL="1343025" indent="-266700">
              <a:defRPr lang="nl-NL" sz="1500" dirty="0"/>
            </a:lvl5pPr>
          </a:lstStyle>
          <a:p>
            <a:pPr lvl="0"/>
            <a:r>
              <a:rPr lang="nl-NL" dirty="0" smtClean="0"/>
              <a:t>Eerste niveau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4796120" y="1181100"/>
            <a:ext cx="3917669" cy="3387329"/>
          </a:xfrm>
        </p:spPr>
        <p:txBody>
          <a:bodyPr>
            <a:normAutofit/>
          </a:bodyPr>
          <a:lstStyle>
            <a:lvl1pPr marL="268288" indent="-268288">
              <a:defRPr lang="nl-NL" sz="1500" dirty="0" smtClean="0"/>
            </a:lvl1pPr>
            <a:lvl2pPr marL="538163" indent="-269875">
              <a:defRPr lang="nl-NL" sz="1500" dirty="0" smtClean="0"/>
            </a:lvl2pPr>
            <a:lvl3pPr marL="809625" indent="-266700">
              <a:defRPr lang="nl-NL" sz="1500" dirty="0" smtClean="0"/>
            </a:lvl3pPr>
            <a:lvl4pPr marL="1076325" indent="-266700">
              <a:defRPr lang="nl-NL" sz="1500" dirty="0" smtClean="0"/>
            </a:lvl4pPr>
            <a:lvl5pPr marL="1343025" indent="-266700">
              <a:defRPr lang="nl-NL" sz="1500" dirty="0"/>
            </a:lvl5pPr>
          </a:lstStyle>
          <a:p>
            <a:pPr lvl="0"/>
            <a:r>
              <a:rPr lang="nl-NL" dirty="0" smtClean="0"/>
              <a:t>Eerste niveau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r"/>
            <a:fld id="{52CD5E70-B072-4ABF-98D2-981DEBBF7F7D}" type="slidenum">
              <a:rPr lang="nl-NL" smtClean="0"/>
              <a:pPr algn="r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8469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0214" y="205979"/>
            <a:ext cx="8283575" cy="369332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 smtClean="0"/>
              <a:t>Klik om een titel te maken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30213" y="1181100"/>
            <a:ext cx="3916800" cy="461665"/>
          </a:xfrm>
        </p:spPr>
        <p:txBody>
          <a:bodyPr anchor="b">
            <a:spAutoFit/>
          </a:bodyPr>
          <a:lstStyle>
            <a:lvl1pPr marL="0" indent="0">
              <a:lnSpc>
                <a:spcPct val="100000"/>
              </a:lnSpc>
              <a:buNone/>
              <a:defRPr sz="15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 smtClean="0"/>
              <a:t>Klik om een tekst</a:t>
            </a:r>
            <a:br>
              <a:rPr lang="nl-NL" dirty="0" smtClean="0"/>
            </a:br>
            <a:r>
              <a:rPr lang="nl-NL" dirty="0" smtClean="0"/>
              <a:t>toe te voegen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796988" y="1181100"/>
            <a:ext cx="3916800" cy="461665"/>
          </a:xfrm>
        </p:spPr>
        <p:txBody>
          <a:bodyPr anchor="b">
            <a:spAutoFit/>
          </a:bodyPr>
          <a:lstStyle>
            <a:lvl1pPr marL="0" indent="0">
              <a:lnSpc>
                <a:spcPct val="100000"/>
              </a:lnSpc>
              <a:buNone/>
              <a:defRPr sz="15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 smtClean="0"/>
              <a:t>Klik om een tekst</a:t>
            </a:r>
            <a:br>
              <a:rPr lang="nl-NL" dirty="0" smtClean="0"/>
            </a:br>
            <a:r>
              <a:rPr lang="nl-NL" dirty="0" smtClean="0"/>
              <a:t>toe te voegen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Content Placeholder 8"/>
          <p:cNvSpPr>
            <a:spLocks noGrp="1"/>
          </p:cNvSpPr>
          <p:nvPr>
            <p:ph sz="quarter" idx="12" hasCustomPrompt="1"/>
          </p:nvPr>
        </p:nvSpPr>
        <p:spPr>
          <a:xfrm>
            <a:off x="430212" y="1765494"/>
            <a:ext cx="3917669" cy="2803331"/>
          </a:xfrm>
        </p:spPr>
        <p:txBody>
          <a:bodyPr>
            <a:normAutofit/>
          </a:bodyPr>
          <a:lstStyle>
            <a:lvl1pPr marL="268288" indent="-268288">
              <a:defRPr sz="1500"/>
            </a:lvl1pPr>
            <a:lvl2pPr marL="538163" indent="-269875">
              <a:defRPr sz="1500"/>
            </a:lvl2pPr>
            <a:lvl3pPr marL="809625" indent="-266700">
              <a:defRPr sz="1500"/>
            </a:lvl3pPr>
            <a:lvl4pPr marL="1076325" indent="-266700">
              <a:defRPr sz="1500"/>
            </a:lvl4pPr>
            <a:lvl5pPr marL="1343025" indent="-266700">
              <a:defRPr sz="1500"/>
            </a:lvl5pPr>
          </a:lstStyle>
          <a:p>
            <a:pPr lvl="0"/>
            <a:r>
              <a:rPr lang="nl-NL" dirty="0" smtClean="0"/>
              <a:t>Eerste niveau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11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4796120" y="1765494"/>
            <a:ext cx="3917669" cy="2803331"/>
          </a:xfrm>
        </p:spPr>
        <p:txBody>
          <a:bodyPr>
            <a:normAutofit/>
          </a:bodyPr>
          <a:lstStyle>
            <a:lvl1pPr marL="268288" indent="-268288">
              <a:defRPr sz="1500"/>
            </a:lvl1pPr>
            <a:lvl2pPr marL="538163" indent="-269875">
              <a:defRPr sz="1500"/>
            </a:lvl2pPr>
            <a:lvl3pPr marL="809625" indent="-266700">
              <a:defRPr sz="1500"/>
            </a:lvl3pPr>
            <a:lvl4pPr marL="1076325" indent="-266700">
              <a:defRPr sz="1500"/>
            </a:lvl4pPr>
            <a:lvl5pPr marL="1343025" indent="-266700">
              <a:defRPr sz="1500"/>
            </a:lvl5pPr>
          </a:lstStyle>
          <a:p>
            <a:pPr lvl="0"/>
            <a:r>
              <a:rPr lang="nl-NL" dirty="0" smtClean="0"/>
              <a:t>Eerste niveau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r"/>
            <a:fld id="{52CD5E70-B072-4ABF-98D2-981DEBBF7F7D}" type="slidenum">
              <a:rPr lang="nl-NL" smtClean="0"/>
              <a:pPr algn="r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8598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0214" y="205979"/>
            <a:ext cx="8283575" cy="369332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 smtClean="0"/>
              <a:t>Klik om een titel te maken</a:t>
            </a:r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52CD5E70-B072-4ABF-98D2-981DEBBF7F7D}" type="slidenum">
              <a:rPr lang="nl-NL" smtClean="0"/>
              <a:pPr algn="r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4268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52CD5E70-B072-4ABF-98D2-981DEBBF7F7D}" type="slidenum">
              <a:rPr lang="nl-NL" smtClean="0"/>
              <a:pPr algn="r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63864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iet invoegen (systeemdia)"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52546039"/>
              </p:ext>
            </p:extLst>
          </p:nvPr>
        </p:nvGraphicFramePr>
        <p:xfrm>
          <a:off x="1589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"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9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Picture Placeholder 4"/>
          <p:cNvSpPr>
            <a:spLocks noGrp="1"/>
          </p:cNvSpPr>
          <p:nvPr>
            <p:ph type="pic" sz="quarter" idx="10" hasCustomPrompt="1"/>
            <p:custDataLst>
              <p:tags r:id="rId3"/>
            </p:custDataLst>
          </p:nvPr>
        </p:nvSpPr>
        <p:spPr>
          <a:xfrm>
            <a:off x="0" y="2575111"/>
            <a:ext cx="9144000" cy="2568389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 baseline="0"/>
            </a:lvl1pPr>
          </a:lstStyle>
          <a:p>
            <a:r>
              <a:rPr lang="nl-NL" dirty="0" smtClean="0"/>
              <a:t>Klik op het pictogram om </a:t>
            </a:r>
            <a:br>
              <a:rPr lang="nl-NL" dirty="0" smtClean="0"/>
            </a:br>
            <a:r>
              <a:rPr lang="nl-NL" dirty="0" smtClean="0"/>
              <a:t>een afbeelding in te voegen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  <p:custDataLst>
              <p:tags r:id="rId4"/>
            </p:custDataLst>
          </p:nvPr>
        </p:nvSpPr>
        <p:spPr>
          <a:xfrm>
            <a:off x="2657475" y="519113"/>
            <a:ext cx="6056313" cy="369332"/>
          </a:xfrm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 smtClean="0"/>
              <a:t>Klik om een titel te maken</a:t>
            </a:r>
            <a:endParaRPr lang="nl-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  <p:custDataLst>
              <p:tags r:id="rId5"/>
            </p:custDataLst>
          </p:nvPr>
        </p:nvSpPr>
        <p:spPr>
          <a:xfrm>
            <a:off x="2657475" y="1587342"/>
            <a:ext cx="6056313" cy="290849"/>
          </a:xfrm>
        </p:spPr>
        <p:txBody>
          <a:bodyPr wrap="square">
            <a:spAutoFit/>
          </a:bodyPr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Klik om een ondertitel te maken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03480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 Statenvergadering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57475" y="519113"/>
            <a:ext cx="6056313" cy="369332"/>
          </a:xfrm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 smtClean="0"/>
              <a:t>Klik om een titel te maken</a:t>
            </a:r>
            <a:endParaRPr lang="nl-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57475" y="1587342"/>
            <a:ext cx="6056313" cy="290849"/>
          </a:xfrm>
        </p:spPr>
        <p:txBody>
          <a:bodyPr wrap="square">
            <a:spAutoFit/>
          </a:bodyPr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Klik om een ondertitel te maken</a:t>
            </a:r>
            <a:endParaRPr lang="nl-NL" dirty="0"/>
          </a:p>
        </p:txBody>
      </p:sp>
      <p:sp>
        <p:nvSpPr>
          <p:cNvPr id="6" name="Rectangle 5"/>
          <p:cNvSpPr/>
          <p:nvPr userDrawn="1">
            <p:custDataLst>
              <p:tags r:id="rId1"/>
            </p:custDataLst>
          </p:nvPr>
        </p:nvSpPr>
        <p:spPr>
          <a:xfrm>
            <a:off x="0" y="2575111"/>
            <a:ext cx="2281238" cy="256838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Picture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485" y="3500438"/>
            <a:ext cx="1324574" cy="10136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7599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 Mensen op straat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57475" y="519113"/>
            <a:ext cx="6056313" cy="369332"/>
          </a:xfrm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 smtClean="0"/>
              <a:t>Klik om een titel te maken</a:t>
            </a:r>
            <a:endParaRPr lang="nl-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57475" y="1587342"/>
            <a:ext cx="6056313" cy="290849"/>
          </a:xfrm>
        </p:spPr>
        <p:txBody>
          <a:bodyPr wrap="square">
            <a:spAutoFit/>
          </a:bodyPr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Klik om een ondertitel te maken</a:t>
            </a:r>
            <a:endParaRPr lang="nl-NL" dirty="0"/>
          </a:p>
        </p:txBody>
      </p:sp>
      <p:sp>
        <p:nvSpPr>
          <p:cNvPr id="6" name="Rectangle 5"/>
          <p:cNvSpPr/>
          <p:nvPr userDrawn="1">
            <p:custDataLst>
              <p:tags r:id="rId1"/>
            </p:custDataLst>
          </p:nvPr>
        </p:nvSpPr>
        <p:spPr>
          <a:xfrm>
            <a:off x="0" y="2575111"/>
            <a:ext cx="2281238" cy="256838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Picture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485" y="3500438"/>
            <a:ext cx="1324574" cy="10136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4746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 Polderlandschap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57475" y="519113"/>
            <a:ext cx="6056313" cy="369332"/>
          </a:xfrm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 smtClean="0"/>
              <a:t>Klik om een titel te maken</a:t>
            </a:r>
            <a:endParaRPr lang="nl-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57475" y="1587342"/>
            <a:ext cx="6056313" cy="290849"/>
          </a:xfrm>
        </p:spPr>
        <p:txBody>
          <a:bodyPr wrap="square">
            <a:spAutoFit/>
          </a:bodyPr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Klik om een ondertitel te maken</a:t>
            </a:r>
            <a:endParaRPr lang="nl-NL" dirty="0"/>
          </a:p>
        </p:txBody>
      </p:sp>
      <p:sp>
        <p:nvSpPr>
          <p:cNvPr id="6" name="Rectangle 5"/>
          <p:cNvSpPr/>
          <p:nvPr userDrawn="1">
            <p:custDataLst>
              <p:tags r:id="rId1"/>
            </p:custDataLst>
          </p:nvPr>
        </p:nvSpPr>
        <p:spPr>
          <a:xfrm>
            <a:off x="0" y="2575111"/>
            <a:ext cx="2281238" cy="256838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Picture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485" y="3500438"/>
            <a:ext cx="1324574" cy="10136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30406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 Stedelijk landschap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57475" y="519113"/>
            <a:ext cx="6056313" cy="369332"/>
          </a:xfrm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 smtClean="0"/>
              <a:t>Klik om een titel te maken</a:t>
            </a:r>
            <a:endParaRPr lang="nl-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57475" y="1587342"/>
            <a:ext cx="6056313" cy="290849"/>
          </a:xfrm>
        </p:spPr>
        <p:txBody>
          <a:bodyPr wrap="square">
            <a:spAutoFit/>
          </a:bodyPr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Klik om een ondertitel te maken</a:t>
            </a:r>
            <a:endParaRPr lang="nl-NL" dirty="0"/>
          </a:p>
        </p:txBody>
      </p:sp>
      <p:sp>
        <p:nvSpPr>
          <p:cNvPr id="6" name="Rectangle 5"/>
          <p:cNvSpPr/>
          <p:nvPr userDrawn="1">
            <p:custDataLst>
              <p:tags r:id="rId1"/>
            </p:custDataLst>
          </p:nvPr>
        </p:nvSpPr>
        <p:spPr>
          <a:xfrm>
            <a:off x="0" y="2575111"/>
            <a:ext cx="2281238" cy="256838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Picture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485" y="3500438"/>
            <a:ext cx="1324574" cy="10136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5264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 Industrie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57475" y="519113"/>
            <a:ext cx="6056313" cy="369332"/>
          </a:xfrm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 smtClean="0"/>
              <a:t>Klik om een titel te maken</a:t>
            </a:r>
            <a:endParaRPr lang="nl-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57475" y="1587342"/>
            <a:ext cx="6056313" cy="290849"/>
          </a:xfrm>
        </p:spPr>
        <p:txBody>
          <a:bodyPr wrap="square">
            <a:spAutoFit/>
          </a:bodyPr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Klik om een ondertitel te maken</a:t>
            </a:r>
            <a:endParaRPr lang="nl-NL" dirty="0"/>
          </a:p>
        </p:txBody>
      </p:sp>
      <p:sp>
        <p:nvSpPr>
          <p:cNvPr id="6" name="Rectangle 5"/>
          <p:cNvSpPr/>
          <p:nvPr userDrawn="1">
            <p:custDataLst>
              <p:tags r:id="rId1"/>
            </p:custDataLst>
          </p:nvPr>
        </p:nvSpPr>
        <p:spPr>
          <a:xfrm>
            <a:off x="0" y="2575111"/>
            <a:ext cx="2281238" cy="256838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Picture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485" y="3500438"/>
            <a:ext cx="1324574" cy="10136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24543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Verkeer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57475" y="519113"/>
            <a:ext cx="6056313" cy="369332"/>
          </a:xfrm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 smtClean="0"/>
              <a:t>Klik om een titel te maken</a:t>
            </a:r>
            <a:endParaRPr lang="nl-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57475" y="1587342"/>
            <a:ext cx="6056313" cy="290849"/>
          </a:xfrm>
        </p:spPr>
        <p:txBody>
          <a:bodyPr wrap="square">
            <a:spAutoFit/>
          </a:bodyPr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Klik om een ondertitel te maken</a:t>
            </a:r>
            <a:endParaRPr lang="nl-NL" dirty="0"/>
          </a:p>
        </p:txBody>
      </p:sp>
      <p:sp>
        <p:nvSpPr>
          <p:cNvPr id="6" name="Rectangle 5"/>
          <p:cNvSpPr/>
          <p:nvPr userDrawn="1">
            <p:custDataLst>
              <p:tags r:id="rId1"/>
            </p:custDataLst>
          </p:nvPr>
        </p:nvSpPr>
        <p:spPr>
          <a:xfrm>
            <a:off x="0" y="2575111"/>
            <a:ext cx="2281238" cy="256838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Picture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485" y="3500438"/>
            <a:ext cx="1324574" cy="10136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47486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0214" y="205979"/>
            <a:ext cx="8283575" cy="369332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 smtClean="0"/>
              <a:t>Klik om een titel te maken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 baseline="0"/>
            </a:lvl4pPr>
            <a:lvl5pPr>
              <a:defRPr/>
            </a:lvl5pPr>
          </a:lstStyle>
          <a:p>
            <a:pPr lvl="0"/>
            <a:r>
              <a:rPr lang="nl-NL" dirty="0" smtClean="0"/>
              <a:t>Eerste niveau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52CD5E70-B072-4ABF-98D2-981DEBBF7F7D}" type="slidenum">
              <a:rPr lang="nl-NL" smtClean="0"/>
              <a:pPr algn="r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2340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0213" y="2323941"/>
            <a:ext cx="8283575" cy="369332"/>
          </a:xfrm>
        </p:spPr>
        <p:txBody>
          <a:bodyPr anchor="t"/>
          <a:lstStyle>
            <a:lvl1pPr algn="l">
              <a:defRPr sz="2400" b="1" cap="none" baseline="0"/>
            </a:lvl1pPr>
          </a:lstStyle>
          <a:p>
            <a:r>
              <a:rPr lang="nl-NL" dirty="0" smtClean="0"/>
              <a:t>Klik om een sectiekop te maken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30213" y="1890597"/>
            <a:ext cx="8283575" cy="258532"/>
          </a:xfrm>
        </p:spPr>
        <p:txBody>
          <a:bodyPr wrap="square" anchor="b">
            <a:spAutoFit/>
          </a:bodyPr>
          <a:lstStyle>
            <a:lvl1pPr marL="0" indent="0">
              <a:buNone/>
              <a:defRPr sz="16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 smtClean="0"/>
              <a:t>Klik om tekst toe te voegen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4728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0214" y="205979"/>
            <a:ext cx="8283575" cy="738664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nl-NL" noProof="0" dirty="0" smtClean="0"/>
              <a:t>Klik om een</a:t>
            </a:r>
            <a:br>
              <a:rPr lang="nl-NL" noProof="0" dirty="0" smtClean="0"/>
            </a:br>
            <a:r>
              <a:rPr lang="nl-NL" noProof="0" dirty="0" smtClean="0"/>
              <a:t>titel te maken</a:t>
            </a:r>
            <a:endParaRPr lang="nl-NL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0213" y="1181100"/>
            <a:ext cx="8283575" cy="3387329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nl-NL" noProof="0" dirty="0" smtClean="0"/>
              <a:t>Eerste niveau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  <a:p>
            <a:pPr lvl="4"/>
            <a:r>
              <a:rPr lang="nl-NL" noProof="0" dirty="0" smtClean="0"/>
              <a:t>Vijfde niveau</a:t>
            </a:r>
          </a:p>
          <a:p>
            <a:pPr lvl="5"/>
            <a:r>
              <a:rPr lang="nl-NL" noProof="0" dirty="0" smtClean="0"/>
              <a:t>Zesde niveau</a:t>
            </a:r>
            <a:endParaRPr lang="nl-NL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212" y="4863334"/>
            <a:ext cx="2895600" cy="138499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nl-NL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993" y="4751408"/>
            <a:ext cx="1270013" cy="25042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80188" y="4863334"/>
            <a:ext cx="2133600" cy="138499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>
              <a:defRPr lang="nl-NL" sz="900" smtClean="0"/>
            </a:lvl1pPr>
          </a:lstStyle>
          <a:p>
            <a:pPr algn="r"/>
            <a:fld id="{52CD5E70-B072-4ABF-98D2-981DEBBF7F7D}" type="slidenum">
              <a:rPr lang="nl-NL" smtClean="0"/>
              <a:pPr algn="r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4661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50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62" r:id="rId14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105000"/>
        </a:lnSpc>
        <a:spcBef>
          <a:spcPts val="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381000" algn="l" defTabSz="914400" rtl="0" eaLnBrk="1" latinLnBrk="0" hangingPunct="1">
        <a:lnSpc>
          <a:spcPct val="105000"/>
        </a:lnSpc>
        <a:spcBef>
          <a:spcPts val="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076325" indent="-361950" algn="l" defTabSz="914400" rtl="0" eaLnBrk="1" latinLnBrk="0" hangingPunct="1">
        <a:lnSpc>
          <a:spcPct val="105000"/>
        </a:lnSpc>
        <a:spcBef>
          <a:spcPts val="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38275" indent="-361950" algn="l" defTabSz="914400" rtl="0" eaLnBrk="1" latinLnBrk="0" hangingPunct="1">
        <a:lnSpc>
          <a:spcPct val="105000"/>
        </a:lnSpc>
        <a:spcBef>
          <a:spcPts val="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90700" indent="-352425" algn="l" defTabSz="914400" rtl="0" eaLnBrk="1" latinLnBrk="0" hangingPunct="1">
        <a:lnSpc>
          <a:spcPct val="105000"/>
        </a:lnSpc>
        <a:spcBef>
          <a:spcPts val="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151063" indent="-358775" algn="l" defTabSz="914400" rtl="0" eaLnBrk="1" latinLnBrk="0" hangingPunct="1">
        <a:lnSpc>
          <a:spcPct val="105000"/>
        </a:lnSpc>
        <a:spcBef>
          <a:spcPts val="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24.xml"/><Relationship Id="rId7" Type="http://schemas.openxmlformats.org/officeDocument/2006/relationships/oleObject" Target="../embeddings/oleObject3.bin"/><Relationship Id="rId2" Type="http://schemas.openxmlformats.org/officeDocument/2006/relationships/tags" Target="../tags/tag23.xml"/><Relationship Id="rId1" Type="http://schemas.openxmlformats.org/officeDocument/2006/relationships/vmlDrawing" Target="../drawings/vmlDrawing3.v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0564428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3"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5"/>
          <p:cNvSpPr>
            <a:spLocks noGrp="1"/>
          </p:cNvSpPr>
          <p:nvPr>
            <p:ph type="ctrTitle"/>
            <p:custDataLst>
              <p:tags r:id="rId3"/>
            </p:custDataLst>
          </p:nvPr>
        </p:nvSpPr>
        <p:spPr>
          <a:xfrm>
            <a:off x="2657475" y="519113"/>
            <a:ext cx="6056313" cy="738664"/>
          </a:xfrm>
        </p:spPr>
        <p:txBody>
          <a:bodyPr/>
          <a:lstStyle/>
          <a:p>
            <a:r>
              <a:rPr lang="nl-NL" dirty="0" smtClean="0"/>
              <a:t>SQL Server  metadata beheer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>Provincie Zuid-Holland</a:t>
            </a:r>
            <a:endParaRPr lang="nl-NL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2657475" y="1587341"/>
            <a:ext cx="6056313" cy="210507"/>
          </a:xfrm>
        </p:spPr>
        <p:txBody>
          <a:bodyPr/>
          <a:lstStyle/>
          <a:p>
            <a:r>
              <a:rPr lang="nl-NL" sz="1400" dirty="0" smtClean="0"/>
              <a:t>Martijn </a:t>
            </a:r>
            <a:r>
              <a:rPr lang="nl-NL" sz="1400" dirty="0" smtClean="0"/>
              <a:t>Brünger</a:t>
            </a:r>
            <a:endParaRPr lang="nl-NL" sz="1400" dirty="0" smtClean="0"/>
          </a:p>
        </p:txBody>
      </p:sp>
    </p:spTree>
    <p:extLst>
      <p:ext uri="{BB962C8B-B14F-4D97-AF65-F5344CB8AC3E}">
        <p14:creationId xmlns:p14="http://schemas.microsoft.com/office/powerpoint/2010/main" val="343454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SQL Server metadata beheer</a:t>
            </a:r>
            <a:endParaRPr lang="nl-NL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1400" dirty="0" smtClean="0"/>
              <a:t>SDE database</a:t>
            </a:r>
          </a:p>
          <a:p>
            <a:endParaRPr lang="nl-NL" sz="1400" dirty="0"/>
          </a:p>
          <a:p>
            <a:r>
              <a:rPr lang="nl-NL" sz="1400" dirty="0" smtClean="0"/>
              <a:t>Tabel: GDB_ITEMS</a:t>
            </a:r>
          </a:p>
          <a:p>
            <a:endParaRPr lang="nl-NL" sz="1400" dirty="0"/>
          </a:p>
          <a:p>
            <a:r>
              <a:rPr lang="nl-NL" sz="1400" dirty="0" err="1" smtClean="0"/>
              <a:t>Namespaces</a:t>
            </a:r>
            <a:endParaRPr lang="nl-NL" sz="1400" dirty="0" smtClean="0"/>
          </a:p>
          <a:p>
            <a:endParaRPr lang="nl-NL" sz="1400" dirty="0" smtClean="0"/>
          </a:p>
          <a:p>
            <a:r>
              <a:rPr lang="nl-NL" sz="1400" dirty="0" smtClean="0"/>
              <a:t>Selectie query</a:t>
            </a:r>
          </a:p>
          <a:p>
            <a:endParaRPr lang="nl-NL" sz="1400" dirty="0" smtClean="0"/>
          </a:p>
          <a:p>
            <a:r>
              <a:rPr lang="nl-NL" sz="1400" dirty="0" smtClean="0"/>
              <a:t>Update query</a:t>
            </a:r>
          </a:p>
        </p:txBody>
      </p:sp>
    </p:spTree>
    <p:extLst>
      <p:ext uri="{BB962C8B-B14F-4D97-AF65-F5344CB8AC3E}">
        <p14:creationId xmlns:p14="http://schemas.microsoft.com/office/powerpoint/2010/main" val="166937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SQL Server selectie query</a:t>
            </a:r>
            <a:endParaRPr lang="nl-NL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000" dirty="0"/>
              <a:t>--</a:t>
            </a:r>
            <a:r>
              <a:rPr lang="en-US" sz="1000" dirty="0" err="1"/>
              <a:t>selectie</a:t>
            </a:r>
            <a:r>
              <a:rPr lang="en-US" sz="1000" dirty="0"/>
              <a:t> </a:t>
            </a:r>
            <a:r>
              <a:rPr lang="en-US" sz="1000" dirty="0" err="1"/>
              <a:t>contactpersoon</a:t>
            </a:r>
            <a:endParaRPr lang="nl-NL" sz="1000" dirty="0"/>
          </a:p>
          <a:p>
            <a:pPr marL="0" indent="0">
              <a:buNone/>
            </a:pPr>
            <a:r>
              <a:rPr lang="en-US" sz="1000" dirty="0"/>
              <a:t>;WITH XMLNAMESPACES('http://www.isotc211.org/2005/gco' as </a:t>
            </a:r>
            <a:r>
              <a:rPr lang="en-US" sz="1000" dirty="0" err="1"/>
              <a:t>gco</a:t>
            </a:r>
            <a:r>
              <a:rPr lang="en-US" sz="1000" dirty="0"/>
              <a:t>, 'http://www.isotc211.org/2005/gmd' as fb)</a:t>
            </a:r>
            <a:endParaRPr lang="nl-NL" sz="1000" dirty="0"/>
          </a:p>
          <a:p>
            <a:pPr marL="0" indent="0">
              <a:buNone/>
            </a:pPr>
            <a:r>
              <a:rPr lang="en-US" sz="1000" dirty="0"/>
              <a:t>select </a:t>
            </a:r>
            <a:endParaRPr lang="nl-NL" sz="1000" dirty="0"/>
          </a:p>
          <a:p>
            <a:pPr marL="0" indent="0">
              <a:buNone/>
            </a:pPr>
            <a:r>
              <a:rPr lang="en-US" sz="1000" dirty="0"/>
              <a:t>	[</a:t>
            </a:r>
            <a:r>
              <a:rPr lang="en-US" sz="1000" dirty="0" err="1"/>
              <a:t>PhysicalName</a:t>
            </a:r>
            <a:r>
              <a:rPr lang="en-US" sz="1000" dirty="0"/>
              <a:t>],</a:t>
            </a:r>
            <a:endParaRPr lang="nl-NL" sz="1000" dirty="0"/>
          </a:p>
          <a:p>
            <a:pPr marL="0" indent="0">
              <a:buNone/>
            </a:pPr>
            <a:r>
              <a:rPr lang="en-US" sz="1000" dirty="0"/>
              <a:t>	[Documentation].value('(/metadata/</a:t>
            </a:r>
            <a:r>
              <a:rPr lang="en-US" sz="1000" dirty="0" err="1"/>
              <a:t>fb:MD_Metadata</a:t>
            </a:r>
            <a:r>
              <a:rPr lang="en-US" sz="1000" dirty="0"/>
              <a:t>/</a:t>
            </a:r>
            <a:r>
              <a:rPr lang="en-US" sz="1000" dirty="0" err="1"/>
              <a:t>fb:identificationInfo</a:t>
            </a:r>
            <a:r>
              <a:rPr lang="en-US" sz="1000" dirty="0"/>
              <a:t>/</a:t>
            </a:r>
            <a:r>
              <a:rPr lang="en-US" sz="1000" dirty="0" err="1"/>
              <a:t>fb:MD_DataIdentification</a:t>
            </a:r>
            <a:r>
              <a:rPr lang="en-US" sz="1000" dirty="0"/>
              <a:t>/</a:t>
            </a:r>
            <a:r>
              <a:rPr lang="en-US" sz="1000" dirty="0" err="1"/>
              <a:t>fb:pointOfContact</a:t>
            </a:r>
            <a:r>
              <a:rPr lang="en-US" sz="1000" dirty="0"/>
              <a:t>/</a:t>
            </a:r>
            <a:r>
              <a:rPr lang="en-US" sz="1000" dirty="0" err="1"/>
              <a:t>fb:CI_ResponsibleParty</a:t>
            </a:r>
            <a:r>
              <a:rPr lang="en-US" sz="1000" dirty="0"/>
              <a:t>/</a:t>
            </a:r>
            <a:r>
              <a:rPr lang="en-US" sz="1000" dirty="0" err="1"/>
              <a:t>fb:individualName</a:t>
            </a:r>
            <a:r>
              <a:rPr lang="en-US" sz="1000" dirty="0"/>
              <a:t>/</a:t>
            </a:r>
            <a:r>
              <a:rPr lang="en-US" sz="1000" dirty="0" err="1"/>
              <a:t>gco:CharacterString</a:t>
            </a:r>
            <a:r>
              <a:rPr lang="en-US" sz="1000" dirty="0"/>
              <a:t>)[1]','varchar(max)') as </a:t>
            </a:r>
            <a:r>
              <a:rPr lang="en-US" sz="1000" dirty="0" smtClean="0"/>
              <a:t>C1_Naam</a:t>
            </a:r>
            <a:endParaRPr lang="nl-NL" sz="1000" dirty="0"/>
          </a:p>
          <a:p>
            <a:pPr marL="0" indent="0">
              <a:buNone/>
            </a:pPr>
            <a:r>
              <a:rPr lang="en-US" sz="1000" dirty="0"/>
              <a:t>	</a:t>
            </a:r>
            <a:r>
              <a:rPr lang="en-US" sz="1000" dirty="0" smtClean="0"/>
              <a:t>from </a:t>
            </a:r>
            <a:r>
              <a:rPr lang="en-US" sz="1000" dirty="0"/>
              <a:t>[</a:t>
            </a:r>
            <a:r>
              <a:rPr lang="en-US" sz="1000" dirty="0" smtClean="0"/>
              <a:t>geo2].[</a:t>
            </a:r>
            <a:r>
              <a:rPr lang="en-US" sz="1000" dirty="0" err="1"/>
              <a:t>dbo</a:t>
            </a:r>
            <a:r>
              <a:rPr lang="en-US" sz="1000" dirty="0"/>
              <a:t>].[</a:t>
            </a:r>
            <a:r>
              <a:rPr lang="en-US" sz="1000" dirty="0" smtClean="0"/>
              <a:t>GDB_ITEMS_ACC] </a:t>
            </a:r>
            <a:endParaRPr lang="nl-NL" sz="1000" dirty="0"/>
          </a:p>
          <a:p>
            <a:pPr marL="0" indent="0">
              <a:buNone/>
            </a:pPr>
            <a:r>
              <a:rPr lang="en-US" sz="1000" dirty="0"/>
              <a:t>where [Documentation].value('(/metadata/</a:t>
            </a:r>
            <a:r>
              <a:rPr lang="en-US" sz="1000" dirty="0" err="1"/>
              <a:t>fb:MD_Metadata</a:t>
            </a:r>
            <a:r>
              <a:rPr lang="en-US" sz="1000" dirty="0"/>
              <a:t>/</a:t>
            </a:r>
            <a:r>
              <a:rPr lang="en-US" sz="1000" dirty="0" err="1"/>
              <a:t>fb:identificationInfo</a:t>
            </a:r>
            <a:r>
              <a:rPr lang="en-US" sz="1000" dirty="0"/>
              <a:t>/</a:t>
            </a:r>
            <a:r>
              <a:rPr lang="en-US" sz="1000" dirty="0" err="1"/>
              <a:t>fb:MD_DataIdentification</a:t>
            </a:r>
            <a:r>
              <a:rPr lang="en-US" sz="1000" dirty="0"/>
              <a:t>/</a:t>
            </a:r>
            <a:r>
              <a:rPr lang="en-US" sz="1000" dirty="0" err="1"/>
              <a:t>fb:pointOfContact</a:t>
            </a:r>
            <a:r>
              <a:rPr lang="en-US" sz="1000" dirty="0"/>
              <a:t>/</a:t>
            </a:r>
            <a:r>
              <a:rPr lang="en-US" sz="1000" dirty="0" err="1"/>
              <a:t>fb:CI_ResponsibleParty</a:t>
            </a:r>
            <a:r>
              <a:rPr lang="en-US" sz="1000" dirty="0"/>
              <a:t>/</a:t>
            </a:r>
            <a:r>
              <a:rPr lang="en-US" sz="1000" dirty="0" err="1"/>
              <a:t>fb:individualName</a:t>
            </a:r>
            <a:r>
              <a:rPr lang="en-US" sz="1000" dirty="0"/>
              <a:t>/</a:t>
            </a:r>
            <a:r>
              <a:rPr lang="en-US" sz="1000" dirty="0" err="1"/>
              <a:t>gco:CharacterString</a:t>
            </a:r>
            <a:r>
              <a:rPr lang="en-US" sz="1000" dirty="0"/>
              <a:t>)[1]','varchar(max)') like '%Goudswaard%'</a:t>
            </a:r>
            <a:endParaRPr lang="nl-NL" sz="1000" dirty="0" smtClean="0"/>
          </a:p>
        </p:txBody>
      </p:sp>
    </p:spTree>
    <p:extLst>
      <p:ext uri="{BB962C8B-B14F-4D97-AF65-F5344CB8AC3E}">
        <p14:creationId xmlns:p14="http://schemas.microsoft.com/office/powerpoint/2010/main" val="252221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SQL Server update query</a:t>
            </a:r>
            <a:endParaRPr lang="nl-NL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000" dirty="0" smtClean="0"/>
              <a:t>--</a:t>
            </a:r>
            <a:r>
              <a:rPr lang="en-US" sz="1000" dirty="0" err="1" smtClean="0"/>
              <a:t>wijzig</a:t>
            </a:r>
            <a:r>
              <a:rPr lang="en-US" sz="1000" dirty="0" smtClean="0"/>
              <a:t> </a:t>
            </a:r>
            <a:r>
              <a:rPr lang="en-US" sz="1000" dirty="0" err="1"/>
              <a:t>contactpersoon</a:t>
            </a:r>
            <a:endParaRPr lang="nl-NL" sz="1000" dirty="0"/>
          </a:p>
          <a:p>
            <a:pPr marL="0" indent="0">
              <a:buNone/>
            </a:pPr>
            <a:r>
              <a:rPr lang="en-US" sz="1000" dirty="0"/>
              <a:t>;WITH XMLNAMESPACES('http://www.isotc211.org/2005/gco' as </a:t>
            </a:r>
            <a:r>
              <a:rPr lang="en-US" sz="1000" dirty="0" err="1"/>
              <a:t>gco</a:t>
            </a:r>
            <a:r>
              <a:rPr lang="en-US" sz="1000" dirty="0"/>
              <a:t>, 'http://www.isotc211.org/2005/gmd' as fb)</a:t>
            </a:r>
          </a:p>
          <a:p>
            <a:pPr marL="0" indent="0">
              <a:buNone/>
            </a:pPr>
            <a:r>
              <a:rPr lang="nl-NL" sz="1000" dirty="0"/>
              <a:t>update </a:t>
            </a:r>
          </a:p>
          <a:p>
            <a:pPr marL="0" indent="0">
              <a:buNone/>
            </a:pPr>
            <a:r>
              <a:rPr lang="nl-NL" sz="1000" dirty="0"/>
              <a:t>[Geo2].[</a:t>
            </a:r>
            <a:r>
              <a:rPr lang="nl-NL" sz="1000" dirty="0" err="1"/>
              <a:t>dbo</a:t>
            </a:r>
            <a:r>
              <a:rPr lang="nl-NL" sz="1000" dirty="0"/>
              <a:t>].[GDB_ITEMS_ACC]</a:t>
            </a:r>
          </a:p>
          <a:p>
            <a:pPr marL="0" indent="0">
              <a:buNone/>
            </a:pPr>
            <a:r>
              <a:rPr lang="nl-NL" sz="1000" dirty="0"/>
              <a:t>set</a:t>
            </a:r>
          </a:p>
          <a:p>
            <a:pPr marL="0" indent="0">
              <a:buNone/>
            </a:pPr>
            <a:r>
              <a:rPr lang="nl-NL" sz="1000" dirty="0"/>
              <a:t>[</a:t>
            </a:r>
            <a:r>
              <a:rPr lang="nl-NL" sz="1000" dirty="0" err="1"/>
              <a:t>Documentation</a:t>
            </a:r>
            <a:r>
              <a:rPr lang="nl-NL" sz="1000" dirty="0"/>
              <a:t>].</a:t>
            </a:r>
            <a:r>
              <a:rPr lang="nl-NL" sz="1000" dirty="0" err="1"/>
              <a:t>modify</a:t>
            </a:r>
            <a:r>
              <a:rPr lang="nl-NL" sz="1000" dirty="0"/>
              <a:t>('</a:t>
            </a:r>
            <a:r>
              <a:rPr lang="nl-NL" sz="1000" dirty="0" err="1"/>
              <a:t>replace</a:t>
            </a:r>
            <a:r>
              <a:rPr lang="nl-NL" sz="1000" dirty="0"/>
              <a:t> </a:t>
            </a:r>
            <a:r>
              <a:rPr lang="nl-NL" sz="1000" dirty="0" err="1"/>
              <a:t>value</a:t>
            </a:r>
            <a:r>
              <a:rPr lang="nl-NL" sz="1000" dirty="0"/>
              <a:t> of (/metadata/</a:t>
            </a:r>
            <a:r>
              <a:rPr lang="nl-NL" sz="1000" dirty="0" err="1"/>
              <a:t>fb:MD_Metadata</a:t>
            </a:r>
            <a:r>
              <a:rPr lang="nl-NL" sz="1000" dirty="0"/>
              <a:t>/</a:t>
            </a:r>
            <a:r>
              <a:rPr lang="nl-NL" sz="1000" dirty="0" err="1"/>
              <a:t>fb:identificationInfo</a:t>
            </a:r>
            <a:r>
              <a:rPr lang="nl-NL" sz="1000" dirty="0"/>
              <a:t>/</a:t>
            </a:r>
            <a:r>
              <a:rPr lang="nl-NL" sz="1000" dirty="0" err="1"/>
              <a:t>fb:MD_DataIdentification</a:t>
            </a:r>
            <a:r>
              <a:rPr lang="nl-NL" sz="1000" dirty="0"/>
              <a:t>/</a:t>
            </a:r>
            <a:r>
              <a:rPr lang="nl-NL" sz="1000" dirty="0" err="1"/>
              <a:t>fb:pointOfContact</a:t>
            </a:r>
            <a:r>
              <a:rPr lang="nl-NL" sz="1000" dirty="0"/>
              <a:t>/</a:t>
            </a:r>
            <a:r>
              <a:rPr lang="nl-NL" sz="1000" dirty="0" err="1"/>
              <a:t>fb:CI_ResponsibleParty</a:t>
            </a:r>
            <a:r>
              <a:rPr lang="nl-NL" sz="1000" dirty="0"/>
              <a:t>/</a:t>
            </a:r>
            <a:r>
              <a:rPr lang="nl-NL" sz="1000" dirty="0" err="1"/>
              <a:t>fb:individualName</a:t>
            </a:r>
            <a:r>
              <a:rPr lang="nl-NL" sz="1000" dirty="0"/>
              <a:t>/</a:t>
            </a:r>
            <a:r>
              <a:rPr lang="nl-NL" sz="1000" dirty="0" err="1"/>
              <a:t>gco:CharacterString</a:t>
            </a:r>
            <a:r>
              <a:rPr lang="nl-NL" sz="1000" dirty="0"/>
              <a:t>/</a:t>
            </a:r>
            <a:r>
              <a:rPr lang="nl-NL" sz="1000" dirty="0" err="1"/>
              <a:t>text</a:t>
            </a:r>
            <a:r>
              <a:rPr lang="nl-NL" sz="1000" dirty="0"/>
              <a:t>())[1] </a:t>
            </a:r>
            <a:r>
              <a:rPr lang="nl-NL" sz="1000" dirty="0" err="1"/>
              <a:t>with</a:t>
            </a:r>
            <a:r>
              <a:rPr lang="nl-NL" sz="1000" dirty="0"/>
              <a:t> "Fiona Smith"')</a:t>
            </a:r>
          </a:p>
          <a:p>
            <a:pPr marL="0" indent="0">
              <a:buNone/>
            </a:pPr>
            <a:r>
              <a:rPr lang="nl-NL" sz="1000" dirty="0" err="1"/>
              <a:t>where</a:t>
            </a:r>
            <a:r>
              <a:rPr lang="nl-NL" sz="1000" dirty="0"/>
              <a:t> [</a:t>
            </a:r>
            <a:r>
              <a:rPr lang="nl-NL" sz="1000" dirty="0" err="1"/>
              <a:t>Documentation</a:t>
            </a:r>
            <a:r>
              <a:rPr lang="nl-NL" sz="1000" dirty="0"/>
              <a:t>].</a:t>
            </a:r>
            <a:r>
              <a:rPr lang="nl-NL" sz="1000" dirty="0" err="1"/>
              <a:t>value</a:t>
            </a:r>
            <a:r>
              <a:rPr lang="nl-NL" sz="1000" dirty="0"/>
              <a:t>('(/metadata/</a:t>
            </a:r>
            <a:r>
              <a:rPr lang="nl-NL" sz="1000" dirty="0" err="1"/>
              <a:t>fb:MD_Metadata</a:t>
            </a:r>
            <a:r>
              <a:rPr lang="nl-NL" sz="1000" dirty="0"/>
              <a:t>/</a:t>
            </a:r>
            <a:r>
              <a:rPr lang="nl-NL" sz="1000" dirty="0" err="1"/>
              <a:t>fb:identificationInfo</a:t>
            </a:r>
            <a:r>
              <a:rPr lang="nl-NL" sz="1000" dirty="0"/>
              <a:t>/</a:t>
            </a:r>
            <a:r>
              <a:rPr lang="nl-NL" sz="1000" dirty="0" err="1"/>
              <a:t>fb:MD_DataIdentification</a:t>
            </a:r>
            <a:r>
              <a:rPr lang="nl-NL" sz="1000" dirty="0"/>
              <a:t>/</a:t>
            </a:r>
            <a:r>
              <a:rPr lang="nl-NL" sz="1000" dirty="0" err="1"/>
              <a:t>fb:pointOfContact</a:t>
            </a:r>
            <a:r>
              <a:rPr lang="nl-NL" sz="1000" dirty="0"/>
              <a:t>/</a:t>
            </a:r>
            <a:r>
              <a:rPr lang="nl-NL" sz="1000" dirty="0" err="1"/>
              <a:t>fb:CI_ResponsibleParty</a:t>
            </a:r>
            <a:r>
              <a:rPr lang="nl-NL" sz="1000" dirty="0"/>
              <a:t>/</a:t>
            </a:r>
            <a:r>
              <a:rPr lang="nl-NL" sz="1000" dirty="0" err="1"/>
              <a:t>fb:individualName</a:t>
            </a:r>
            <a:r>
              <a:rPr lang="nl-NL" sz="1000" dirty="0"/>
              <a:t>/</a:t>
            </a:r>
            <a:r>
              <a:rPr lang="nl-NL" sz="1000" dirty="0" err="1"/>
              <a:t>gco:CharacterString</a:t>
            </a:r>
            <a:r>
              <a:rPr lang="nl-NL" sz="1000" dirty="0"/>
              <a:t>)[1]','</a:t>
            </a:r>
            <a:r>
              <a:rPr lang="nl-NL" sz="1000" dirty="0" err="1"/>
              <a:t>varchar</a:t>
            </a:r>
            <a:r>
              <a:rPr lang="nl-NL" sz="1000" dirty="0"/>
              <a:t>(max)') like '%Goudswaard%'</a:t>
            </a:r>
          </a:p>
        </p:txBody>
      </p:sp>
    </p:spTree>
    <p:extLst>
      <p:ext uri="{BB962C8B-B14F-4D97-AF65-F5344CB8AC3E}">
        <p14:creationId xmlns:p14="http://schemas.microsoft.com/office/powerpoint/2010/main" val="868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Voor- en nadelen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Voordelen</a:t>
            </a:r>
            <a:r>
              <a:rPr lang="nl-NL" dirty="0" smtClean="0"/>
              <a:t>:</a:t>
            </a:r>
            <a:endParaRPr lang="nl-NL" dirty="0" smtClean="0"/>
          </a:p>
          <a:p>
            <a:pPr lvl="1"/>
            <a:r>
              <a:rPr lang="nl-NL" dirty="0" smtClean="0"/>
              <a:t>Tijdsbesparing</a:t>
            </a:r>
            <a:endParaRPr lang="nl-NL" dirty="0" smtClean="0"/>
          </a:p>
          <a:p>
            <a:pPr lvl="1"/>
            <a:r>
              <a:rPr lang="nl-NL" dirty="0" smtClean="0"/>
              <a:t>Dataconsistentie</a:t>
            </a:r>
            <a:endParaRPr lang="nl-NL" dirty="0" smtClean="0"/>
          </a:p>
          <a:p>
            <a:pPr lvl="1"/>
            <a:endParaRPr lang="nl-NL" dirty="0" smtClean="0"/>
          </a:p>
          <a:p>
            <a:r>
              <a:rPr lang="nl-NL" dirty="0" smtClean="0"/>
              <a:t>Nadelen</a:t>
            </a:r>
            <a:r>
              <a:rPr lang="nl-NL" dirty="0" smtClean="0"/>
              <a:t>:</a:t>
            </a:r>
            <a:endParaRPr lang="nl-NL" dirty="0" smtClean="0"/>
          </a:p>
          <a:p>
            <a:pPr lvl="1"/>
            <a:r>
              <a:rPr lang="nl-NL" dirty="0" smtClean="0"/>
              <a:t>Risico op gegevensverlies</a:t>
            </a:r>
            <a:endParaRPr lang="nl-NL" dirty="0" smtClean="0"/>
          </a:p>
          <a:p>
            <a:pPr lvl="1"/>
            <a:r>
              <a:rPr lang="nl-NL" dirty="0" smtClean="0"/>
              <a:t>Complexe </a:t>
            </a:r>
            <a:r>
              <a:rPr lang="nl-NL" dirty="0" smtClean="0"/>
              <a:t>SQL code</a:t>
            </a:r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185807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sz0bM2inEeqPh8rZTrnE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SyBFfVnTk2eH8bO_cqst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sz0bM2inEeqPh8rZTrnE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SyBFfVnTk2eH8bO_cqst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sz0bM2inEeqPh8rZTrnE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SyBFfVnTk2eH8bO_cqst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sz0bM2inEeqPh8rZTrnE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SyBFfVnTk2eH8bO_cqstw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sz0bM2inEeqPh8rZTrnE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eshKKMTp0me9etbIJ.lyw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vp7ejJ4t0qR.hLYr2yhOA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S_4rMXG10uzgt95.pVT6w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rg1WbKFMUey04DQL2gj1Q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tmjukGkMkq_inFAlwup3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IDM1xhAi06K0U_r73wv2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sAHtt3X90C8v2TrQ7b0v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SyBFfVnTk2eH8bO_cqst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sz0bM2inEeqPh8rZTrnE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SyBFfVnTk2eH8bO_cqst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sz0bM2inEeqPh8rZTrnE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SyBFfVnTk2eH8bO_cqstw"/>
</p:tagLst>
</file>

<file path=ppt/theme/theme1.xml><?xml version="1.0" encoding="utf-8"?>
<a:theme xmlns:a="http://schemas.openxmlformats.org/drawingml/2006/main" name="Provincie Zuid Holland 16x9">
  <a:themeElements>
    <a:clrScheme name="PZH">
      <a:dk1>
        <a:srgbClr val="000066"/>
      </a:dk1>
      <a:lt1>
        <a:sysClr val="window" lastClr="FFFFFF"/>
      </a:lt1>
      <a:dk2>
        <a:srgbClr val="000000"/>
      </a:dk2>
      <a:lt2>
        <a:srgbClr val="FFFFFF"/>
      </a:lt2>
      <a:accent1>
        <a:srgbClr val="000066"/>
      </a:accent1>
      <a:accent2>
        <a:srgbClr val="990000"/>
      </a:accent2>
      <a:accent3>
        <a:srgbClr val="CC9900"/>
      </a:accent3>
      <a:accent4>
        <a:srgbClr val="0000C0"/>
      </a:accent4>
      <a:accent5>
        <a:srgbClr val="F60000"/>
      </a:accent5>
      <a:accent6>
        <a:srgbClr val="FFC319"/>
      </a:accent6>
      <a:hlink>
        <a:srgbClr val="000066"/>
      </a:hlink>
      <a:folHlink>
        <a:srgbClr val="7F7F7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lIns="0" tIns="0" rIns="0" bIns="0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PZH">
      <a:dk1>
        <a:srgbClr val="000066"/>
      </a:dk1>
      <a:lt1>
        <a:sysClr val="window" lastClr="FFFFFF"/>
      </a:lt1>
      <a:dk2>
        <a:srgbClr val="000000"/>
      </a:dk2>
      <a:lt2>
        <a:srgbClr val="FFFFFF"/>
      </a:lt2>
      <a:accent1>
        <a:srgbClr val="000066"/>
      </a:accent1>
      <a:accent2>
        <a:srgbClr val="990000"/>
      </a:accent2>
      <a:accent3>
        <a:srgbClr val="CC9900"/>
      </a:accent3>
      <a:accent4>
        <a:srgbClr val="0000C0"/>
      </a:accent4>
      <a:accent5>
        <a:srgbClr val="F60000"/>
      </a:accent5>
      <a:accent6>
        <a:srgbClr val="FFC319"/>
      </a:accent6>
      <a:hlink>
        <a:srgbClr val="BFBFBF"/>
      </a:hlink>
      <a:folHlink>
        <a:srgbClr val="7F7F7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PZH">
      <a:dk1>
        <a:srgbClr val="000066"/>
      </a:dk1>
      <a:lt1>
        <a:sysClr val="window" lastClr="FFFFFF"/>
      </a:lt1>
      <a:dk2>
        <a:srgbClr val="000000"/>
      </a:dk2>
      <a:lt2>
        <a:srgbClr val="FFFFFF"/>
      </a:lt2>
      <a:accent1>
        <a:srgbClr val="000066"/>
      </a:accent1>
      <a:accent2>
        <a:srgbClr val="990000"/>
      </a:accent2>
      <a:accent3>
        <a:srgbClr val="CC9900"/>
      </a:accent3>
      <a:accent4>
        <a:srgbClr val="0000C0"/>
      </a:accent4>
      <a:accent5>
        <a:srgbClr val="F60000"/>
      </a:accent5>
      <a:accent6>
        <a:srgbClr val="FFC319"/>
      </a:accent6>
      <a:hlink>
        <a:srgbClr val="BFBFBF"/>
      </a:hlink>
      <a:folHlink>
        <a:srgbClr val="7F7F7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1295</TotalTime>
  <Words>133</Words>
  <Application>Microsoft Office PowerPoint</Application>
  <PresentationFormat>Diavoorstelling (16:9)</PresentationFormat>
  <Paragraphs>40</Paragraphs>
  <Slides>5</Slides>
  <Notes>4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8" baseType="lpstr">
      <vt:lpstr>Arial</vt:lpstr>
      <vt:lpstr>Provincie Zuid Holland 16x9</vt:lpstr>
      <vt:lpstr>think-cell Slide</vt:lpstr>
      <vt:lpstr>SQL Server  metadata beheer Provincie Zuid-Holland</vt:lpstr>
      <vt:lpstr>SQL Server metadata beheer</vt:lpstr>
      <vt:lpstr>SQL Server selectie query</vt:lpstr>
      <vt:lpstr>SQL Server update query</vt:lpstr>
      <vt:lpstr>Voor- en nadelen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Veronica Stroomer</dc:creator>
  <cp:lastModifiedBy>Brünger, M</cp:lastModifiedBy>
  <cp:revision>74</cp:revision>
  <dcterms:created xsi:type="dcterms:W3CDTF">2012-10-29T11:59:42Z</dcterms:created>
  <dcterms:modified xsi:type="dcterms:W3CDTF">2019-01-31T08:58:00Z</dcterms:modified>
</cp:coreProperties>
</file>