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97" r:id="rId3"/>
    <p:sldMasterId id="2147483712" r:id="rId4"/>
  </p:sldMasterIdLst>
  <p:notesMasterIdLst>
    <p:notesMasterId r:id="rId29"/>
  </p:notesMasterIdLst>
  <p:handoutMasterIdLst>
    <p:handoutMasterId r:id="rId30"/>
  </p:handoutMasterIdLst>
  <p:sldIdLst>
    <p:sldId id="257" r:id="rId5"/>
    <p:sldId id="365" r:id="rId6"/>
    <p:sldId id="301" r:id="rId7"/>
    <p:sldId id="303" r:id="rId8"/>
    <p:sldId id="260" r:id="rId9"/>
    <p:sldId id="304" r:id="rId10"/>
    <p:sldId id="327" r:id="rId11"/>
    <p:sldId id="310" r:id="rId12"/>
    <p:sldId id="350" r:id="rId13"/>
    <p:sldId id="351" r:id="rId14"/>
    <p:sldId id="352" r:id="rId15"/>
    <p:sldId id="353" r:id="rId16"/>
    <p:sldId id="361" r:id="rId17"/>
    <p:sldId id="363" r:id="rId18"/>
    <p:sldId id="307" r:id="rId19"/>
    <p:sldId id="362" r:id="rId20"/>
    <p:sldId id="356" r:id="rId21"/>
    <p:sldId id="354" r:id="rId22"/>
    <p:sldId id="355" r:id="rId23"/>
    <p:sldId id="357" r:id="rId24"/>
    <p:sldId id="359" r:id="rId25"/>
    <p:sldId id="364" r:id="rId26"/>
    <p:sldId id="360" r:id="rId27"/>
    <p:sldId id="366" r:id="rId28"/>
  </p:sldIdLst>
  <p:sldSz cx="9906000" cy="6858000" type="A4"/>
  <p:notesSz cx="9928225" cy="6797675"/>
  <p:defaultTextStyle>
    <a:defPPr>
      <a:defRPr lang="nl-BE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5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ijn Goedertier" initials="SG" lastIdx="4" clrIdx="0"/>
  <p:cmAuthor id="1" name="Geraldine Nolf" initials="GN" lastIdx="3" clrIdx="1">
    <p:extLst>
      <p:ext uri="{19B8F6BF-5375-455C-9EA6-DF929625EA0E}">
        <p15:presenceInfo xmlns:p15="http://schemas.microsoft.com/office/powerpoint/2012/main" userId="S-1-5-21-1645522239-329068152-682003330-186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E7"/>
    <a:srgbClr val="EE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27" autoAdjust="0"/>
    <p:restoredTop sz="72767" autoAdjust="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>
        <p:guide orient="horz" pos="2251"/>
        <p:guide pos="55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6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A6681-88FE-42DF-90F1-C43320474C20}" type="doc">
      <dgm:prSet loTypeId="urn:microsoft.com/office/officeart/2008/layout/HexagonCluster" loCatId="pictur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7852CE9E-CA36-49D8-8F54-D035248B829D}">
      <dgm:prSet phldrT="[Text]"/>
      <dgm:spPr>
        <a:xfrm>
          <a:off x="1995924" y="3585366"/>
          <a:ext cx="2334949" cy="2013133"/>
        </a:xfr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rgbClr val="FFF2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extrusionH="152250" prstMaterial="matte">
          <a:bevelT w="165100" prst="coolSlant"/>
        </a:sp3d>
      </dgm:spPr>
      <dgm:t>
        <a:bodyPr/>
        <a:lstStyle/>
        <a:p>
          <a:r>
            <a:rPr lang="nl-BE" dirty="0" err="1">
              <a:solidFill>
                <a:schemeClr val="bg1">
                  <a:lumMod val="95000"/>
                </a:schemeClr>
              </a:solidFill>
              <a:latin typeface="Calibri"/>
              <a:ea typeface="+mn-ea"/>
              <a:cs typeface="+mn-cs"/>
            </a:rPr>
            <a:t>Docu</a:t>
          </a:r>
          <a:r>
            <a:rPr lang="nl-BE" dirty="0">
              <a:solidFill>
                <a:schemeClr val="bg1">
                  <a:lumMod val="9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nl-BE" dirty="0" err="1">
              <a:solidFill>
                <a:schemeClr val="bg1">
                  <a:lumMod val="95000"/>
                </a:schemeClr>
              </a:solidFill>
              <a:latin typeface="Calibri"/>
              <a:ea typeface="+mn-ea"/>
              <a:cs typeface="+mn-cs"/>
            </a:rPr>
            <a:t>ments</a:t>
          </a:r>
          <a:endParaRPr lang="nl-BE" dirty="0">
            <a:solidFill>
              <a:schemeClr val="bg1">
                <a:lumMod val="95000"/>
              </a:schemeClr>
            </a:solidFill>
            <a:latin typeface="Calibri"/>
            <a:ea typeface="+mn-ea"/>
            <a:cs typeface="+mn-cs"/>
          </a:endParaRPr>
        </a:p>
      </dgm:t>
    </dgm:pt>
    <dgm:pt modelId="{596CB09B-3A43-4A20-987B-5209AD7FB352}" type="parTrans" cxnId="{025C77DC-1631-4BC7-8F82-861861540613}">
      <dgm:prSet/>
      <dgm:spPr/>
      <dgm:t>
        <a:bodyPr/>
        <a:lstStyle/>
        <a:p>
          <a:endParaRPr lang="nl-BE"/>
        </a:p>
      </dgm:t>
    </dgm:pt>
    <dgm:pt modelId="{3F80BC44-F684-4B02-9CC2-B0C944B7212E}" type="sibTrans" cxnId="{025C77DC-1631-4BC7-8F82-861861540613}">
      <dgm:prSet/>
      <dgm:spPr>
        <a:xfrm>
          <a:off x="0" y="2504071"/>
          <a:ext cx="2334949" cy="2013133"/>
        </a:xfr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nl-BE"/>
        </a:p>
      </dgm:t>
    </dgm:pt>
    <dgm:pt modelId="{54178908-8737-4C91-8CF5-CAC4409370A6}">
      <dgm:prSet phldrT="[Text]"/>
      <dgm:spPr>
        <a:xfrm>
          <a:off x="3985202" y="2480137"/>
          <a:ext cx="2334949" cy="2013133"/>
        </a:xfrm>
        <a:solidFill>
          <a:srgbClr val="FFF200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F2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extrusionH="152250" prstMaterial="matte">
          <a:bevelT w="165100" prst="coolSlant"/>
        </a:sp3d>
      </dgm:spPr>
      <dgm:t>
        <a:bodyPr/>
        <a:lstStyle/>
        <a:p>
          <a:r>
            <a:rPr lang="nl-BE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Open</a:t>
          </a:r>
          <a:endParaRPr lang="nl-B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B1B7FF5-779C-466B-BA49-578A8FC78AE9}" type="parTrans" cxnId="{FC44746A-CC4B-4EB1-9636-393CE8FA5FD6}">
      <dgm:prSet/>
      <dgm:spPr/>
      <dgm:t>
        <a:bodyPr/>
        <a:lstStyle/>
        <a:p>
          <a:endParaRPr lang="nl-BE"/>
        </a:p>
      </dgm:t>
    </dgm:pt>
    <dgm:pt modelId="{E6B6B345-45E8-4299-A5DF-A720FDFF885A}" type="sibTrans" cxnId="{FC44746A-CC4B-4EB1-9636-393CE8FA5FD6}">
      <dgm:prSet/>
      <dgm:spPr>
        <a:xfrm>
          <a:off x="5974479" y="3585366"/>
          <a:ext cx="2334949" cy="2013133"/>
        </a:xfr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nl-BE"/>
        </a:p>
      </dgm:t>
    </dgm:pt>
    <dgm:pt modelId="{3018BB9D-D2A5-4F4E-B814-20C43AD68A42}">
      <dgm:prSet phldrT="[Text]"/>
      <dgm:spPr>
        <a:xfrm>
          <a:off x="1995924" y="1379695"/>
          <a:ext cx="2334949" cy="2013133"/>
        </a:xfrm>
        <a:solidFill>
          <a:srgbClr val="FFF200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F2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extrusionH="152250" prstMaterial="matte">
          <a:bevelT w="165100" prst="coolSlant"/>
        </a:sp3d>
      </dgm:spPr>
      <dgm:t>
        <a:bodyPr/>
        <a:lstStyle/>
        <a:p>
          <a:r>
            <a:rPr lang="nl-BE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Geo</a:t>
          </a:r>
          <a:endParaRPr lang="nl-B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6826842-AE28-446F-91CA-64EC611D3021}" type="parTrans" cxnId="{8A60725A-C3E4-4F0D-9EBB-AC3B3794F1E6}">
      <dgm:prSet/>
      <dgm:spPr/>
      <dgm:t>
        <a:bodyPr/>
        <a:lstStyle/>
        <a:p>
          <a:endParaRPr lang="nl-BE"/>
        </a:p>
      </dgm:t>
    </dgm:pt>
    <dgm:pt modelId="{D1B0110C-D8D7-490C-B00E-C072672C6462}" type="sibTrans" cxnId="{8A60725A-C3E4-4F0D-9EBB-AC3B3794F1E6}">
      <dgm:prSet/>
      <dgm:spPr>
        <a:xfrm>
          <a:off x="3985202" y="279784"/>
          <a:ext cx="2334949" cy="2013133"/>
        </a:xfr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nl-BE"/>
        </a:p>
      </dgm:t>
    </dgm:pt>
    <dgm:pt modelId="{19D32718-75A8-425A-A767-8FD973F5E240}">
      <dgm:prSet phldrT="[Text]"/>
      <dgm:spPr>
        <a:xfrm>
          <a:off x="1995924" y="1379695"/>
          <a:ext cx="2334949" cy="2013133"/>
        </a:xfr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  <a:sp3d extrusionH="152250" prstMaterial="matte">
          <a:bevelT w="165100" prst="coolSlant"/>
        </a:sp3d>
      </dgm:spPr>
      <dgm:t>
        <a:bodyPr/>
        <a:lstStyle/>
        <a:p>
          <a:r>
            <a:rPr lang="nl-B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…</a:t>
          </a:r>
        </a:p>
      </dgm:t>
    </dgm:pt>
    <dgm:pt modelId="{E848EADD-3419-403E-AE90-DA2BAF7781B7}" type="parTrans" cxnId="{C04E67FD-ABAE-4509-88DE-A86B99F2099C}">
      <dgm:prSet/>
      <dgm:spPr/>
      <dgm:t>
        <a:bodyPr/>
        <a:lstStyle/>
        <a:p>
          <a:endParaRPr lang="en-GB"/>
        </a:p>
      </dgm:t>
    </dgm:pt>
    <dgm:pt modelId="{D3B6AFF7-36FA-47C0-9D8E-18C96CE27C2A}" type="sibTrans" cxnId="{C04E67FD-ABAE-4509-88DE-A86B99F2099C}">
      <dgm:prSet/>
      <dgm:spPr/>
      <dgm:t>
        <a:bodyPr/>
        <a:lstStyle/>
        <a:p>
          <a:endParaRPr lang="en-GB"/>
        </a:p>
      </dgm:t>
    </dgm:pt>
    <dgm:pt modelId="{338AA692-DF1F-4BEA-9CB5-FB78C6431AB0}" type="pres">
      <dgm:prSet presAssocID="{266A6681-88FE-42DF-90F1-C43320474C2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nl-BE"/>
        </a:p>
      </dgm:t>
    </dgm:pt>
    <dgm:pt modelId="{77A326F2-AE6C-47CE-99A4-947096841BF2}" type="pres">
      <dgm:prSet presAssocID="{7852CE9E-CA36-49D8-8F54-D035248B829D}" presName="text1" presStyleCnt="0"/>
      <dgm:spPr/>
    </dgm:pt>
    <dgm:pt modelId="{3AD2E79B-7D3C-4E00-B61D-E6FDB95DA658}" type="pres">
      <dgm:prSet presAssocID="{7852CE9E-CA36-49D8-8F54-D035248B829D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nl-BE"/>
        </a:p>
      </dgm:t>
    </dgm:pt>
    <dgm:pt modelId="{A6252877-ED47-4725-9BB6-09323363885B}" type="pres">
      <dgm:prSet presAssocID="{7852CE9E-CA36-49D8-8F54-D035248B829D}" presName="textaccent1" presStyleCnt="0"/>
      <dgm:spPr/>
    </dgm:pt>
    <dgm:pt modelId="{94B98CDA-9E42-4060-AEB5-57152FC56EBE}" type="pres">
      <dgm:prSet presAssocID="{7852CE9E-CA36-49D8-8F54-D035248B829D}" presName="accentRepeatNode" presStyleLbl="solidAlignAcc1" presStyleIdx="0" presStyleCnt="8"/>
      <dgm:spPr>
        <a:xfrm>
          <a:off x="2056583" y="4474123"/>
          <a:ext cx="273380" cy="23561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p3d extrusionH="152250" prstMaterial="matte">
          <a:bevelT w="165100" prst="coolSlant"/>
        </a:sp3d>
      </dgm:spPr>
    </dgm:pt>
    <dgm:pt modelId="{8A957860-AB54-4C1B-BD0E-5C28B2708B26}" type="pres">
      <dgm:prSet presAssocID="{3F80BC44-F684-4B02-9CC2-B0C944B7212E}" presName="image1" presStyleCnt="0"/>
      <dgm:spPr/>
    </dgm:pt>
    <dgm:pt modelId="{0C3A8D1F-3771-4C66-BF52-0C063C981D6C}" type="pres">
      <dgm:prSet presAssocID="{3F80BC44-F684-4B02-9CC2-B0C944B7212E}" presName="imageRepeatNode" presStyleLbl="alignAcc1" presStyleIdx="0" presStyleCnt="4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nl-BE"/>
        </a:p>
      </dgm:t>
    </dgm:pt>
    <dgm:pt modelId="{3E4E6117-5BEE-4383-8911-AC056DCA9263}" type="pres">
      <dgm:prSet presAssocID="{3F80BC44-F684-4B02-9CC2-B0C944B7212E}" presName="imageaccent1" presStyleCnt="0"/>
      <dgm:spPr/>
    </dgm:pt>
    <dgm:pt modelId="{D1356B03-82AF-470E-82EB-BB79A830A151}" type="pres">
      <dgm:prSet presAssocID="{3F80BC44-F684-4B02-9CC2-B0C944B7212E}" presName="accentRepeatNode" presStyleLbl="solidAlignAcc1" presStyleIdx="1" presStyleCnt="8"/>
      <dgm:spPr>
        <a:xfrm>
          <a:off x="1589593" y="4251269"/>
          <a:ext cx="273380" cy="23561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p3d extrusionH="152250" prstMaterial="matte">
          <a:bevelT w="165100" prst="coolSlant"/>
        </a:sp3d>
      </dgm:spPr>
    </dgm:pt>
    <dgm:pt modelId="{6C8803F0-A8F9-467F-87F5-CF212F21AC42}" type="pres">
      <dgm:prSet presAssocID="{54178908-8737-4C91-8CF5-CAC4409370A6}" presName="text2" presStyleCnt="0"/>
      <dgm:spPr/>
    </dgm:pt>
    <dgm:pt modelId="{678E69B0-BFCC-41AA-A5E8-37C17F939ADD}" type="pres">
      <dgm:prSet presAssocID="{54178908-8737-4C91-8CF5-CAC4409370A6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nl-BE"/>
        </a:p>
      </dgm:t>
    </dgm:pt>
    <dgm:pt modelId="{5C369FA9-28E8-422A-ABF0-09D1DECACE3A}" type="pres">
      <dgm:prSet presAssocID="{54178908-8737-4C91-8CF5-CAC4409370A6}" presName="textaccent2" presStyleCnt="0"/>
      <dgm:spPr/>
    </dgm:pt>
    <dgm:pt modelId="{EDD94A4B-D922-48FF-9A3B-D66FB69B2FEE}" type="pres">
      <dgm:prSet presAssocID="{54178908-8737-4C91-8CF5-CAC4409370A6}" presName="accentRepeatNode" presStyleLbl="solidAlignAcc1" presStyleIdx="2" presStyleCnt="8"/>
      <dgm:spPr>
        <a:xfrm>
          <a:off x="5581443" y="4225207"/>
          <a:ext cx="273380" cy="23561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p3d extrusionH="152250" prstMaterial="matte">
          <a:bevelT w="165100" prst="coolSlant"/>
        </a:sp3d>
      </dgm:spPr>
    </dgm:pt>
    <dgm:pt modelId="{C890B910-D73D-4F13-90A9-B94C76EC7AC2}" type="pres">
      <dgm:prSet presAssocID="{E6B6B345-45E8-4299-A5DF-A720FDFF885A}" presName="image2" presStyleCnt="0"/>
      <dgm:spPr/>
    </dgm:pt>
    <dgm:pt modelId="{833433F8-8D1D-4C6B-82F6-BDCDF9E81163}" type="pres">
      <dgm:prSet presAssocID="{E6B6B345-45E8-4299-A5DF-A720FDFF885A}" presName="imageRepeatNode" presStyleLbl="alignAcc1" presStyleIdx="1" presStyleCnt="4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nl-BE"/>
        </a:p>
      </dgm:t>
    </dgm:pt>
    <dgm:pt modelId="{EBDB57F7-638A-4235-A1F0-5E8A7D2C22FF}" type="pres">
      <dgm:prSet presAssocID="{E6B6B345-45E8-4299-A5DF-A720FDFF885A}" presName="imageaccent2" presStyleCnt="0"/>
      <dgm:spPr/>
    </dgm:pt>
    <dgm:pt modelId="{FEC51FD8-D4F5-435C-A51A-EFB511047076}" type="pres">
      <dgm:prSet presAssocID="{E6B6B345-45E8-4299-A5DF-A720FDFF885A}" presName="accentRepeatNode" presStyleLbl="solidAlignAcc1" presStyleIdx="3" presStyleCnt="8"/>
      <dgm:spPr>
        <a:xfrm>
          <a:off x="6035138" y="4474123"/>
          <a:ext cx="273380" cy="23561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p3d extrusionH="152250" prstMaterial="matte">
          <a:bevelT w="165100" prst="coolSlant"/>
        </a:sp3d>
      </dgm:spPr>
    </dgm:pt>
    <dgm:pt modelId="{92180D41-6F1C-4E77-8020-189B180BD338}" type="pres">
      <dgm:prSet presAssocID="{3018BB9D-D2A5-4F4E-B814-20C43AD68A42}" presName="text3" presStyleCnt="0"/>
      <dgm:spPr/>
    </dgm:pt>
    <dgm:pt modelId="{8DCB0DD8-DE57-49ED-893B-11A976B2F990}" type="pres">
      <dgm:prSet presAssocID="{3018BB9D-D2A5-4F4E-B814-20C43AD68A42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nl-BE"/>
        </a:p>
      </dgm:t>
    </dgm:pt>
    <dgm:pt modelId="{39C9F4A2-7F2E-4F8A-9D15-6F8B5C538E69}" type="pres">
      <dgm:prSet presAssocID="{3018BB9D-D2A5-4F4E-B814-20C43AD68A42}" presName="textaccent3" presStyleCnt="0"/>
      <dgm:spPr/>
    </dgm:pt>
    <dgm:pt modelId="{7B5469F2-CCD4-4BA5-9C5F-A4C765F9017D}" type="pres">
      <dgm:prSet presAssocID="{3018BB9D-D2A5-4F4E-B814-20C43AD68A42}" presName="accentRepeatNode" presStyleLbl="solidAlignAcc1" presStyleIdx="4" presStyleCnt="8"/>
      <dgm:spPr>
        <a:xfrm>
          <a:off x="3578871" y="1423308"/>
          <a:ext cx="273380" cy="23561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p3d extrusionH="152250" prstMaterial="matte">
          <a:bevelT w="165100" prst="coolSlant"/>
        </a:sp3d>
      </dgm:spPr>
    </dgm:pt>
    <dgm:pt modelId="{5F325E3C-C983-435F-8A61-2C8FE7B74D13}" type="pres">
      <dgm:prSet presAssocID="{D1B0110C-D8D7-490C-B00E-C072672C6462}" presName="image3" presStyleCnt="0"/>
      <dgm:spPr/>
    </dgm:pt>
    <dgm:pt modelId="{373510D4-1FF4-475C-AC86-3B12B5411A91}" type="pres">
      <dgm:prSet presAssocID="{D1B0110C-D8D7-490C-B00E-C072672C6462}" presName="imageRepeatNode" presStyleLbl="alignAcc1" presStyleIdx="2" presStyleCnt="4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nl-BE"/>
        </a:p>
      </dgm:t>
    </dgm:pt>
    <dgm:pt modelId="{58E2F52A-10C1-48C8-AF13-82E4AF66EF92}" type="pres">
      <dgm:prSet presAssocID="{D1B0110C-D8D7-490C-B00E-C072672C6462}" presName="imageaccent3" presStyleCnt="0"/>
      <dgm:spPr/>
    </dgm:pt>
    <dgm:pt modelId="{CC814E83-54F7-4A6B-9FAC-DDC380089094}" type="pres">
      <dgm:prSet presAssocID="{D1B0110C-D8D7-490C-B00E-C072672C6462}" presName="accentRepeatNode" presStyleLbl="solidAlignAcc1" presStyleIdx="5" presStyleCnt="8"/>
      <dgm:spPr>
        <a:xfrm>
          <a:off x="4054170" y="1163755"/>
          <a:ext cx="273380" cy="23561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p3d extrusionH="152250" prstMaterial="matte">
          <a:bevelT w="165100" prst="coolSlant"/>
        </a:sp3d>
      </dgm:spPr>
    </dgm:pt>
    <dgm:pt modelId="{0413E837-0640-469D-831B-7658BB58189F}" type="pres">
      <dgm:prSet presAssocID="{19D32718-75A8-425A-A767-8FD973F5E240}" presName="text4" presStyleCnt="0"/>
      <dgm:spPr/>
    </dgm:pt>
    <dgm:pt modelId="{4AF47148-A83D-49C0-B183-017F9A167C1D}" type="pres">
      <dgm:prSet presAssocID="{19D32718-75A8-425A-A767-8FD973F5E240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6A58AB4-B9F2-424C-ADF4-D35770930B7D}" type="pres">
      <dgm:prSet presAssocID="{19D32718-75A8-425A-A767-8FD973F5E240}" presName="textaccent4" presStyleCnt="0"/>
      <dgm:spPr/>
    </dgm:pt>
    <dgm:pt modelId="{B920EBE8-C617-4F8D-9E25-C41181219D1F}" type="pres">
      <dgm:prSet presAssocID="{19D32718-75A8-425A-A767-8FD973F5E240}" presName="accentRepeatNode" presStyleLbl="solidAlignAcc1" presStyleIdx="6" presStyleCnt="8"/>
      <dgm:spPr/>
    </dgm:pt>
    <dgm:pt modelId="{B37D9419-801B-4B25-95DC-44B5AB544F35}" type="pres">
      <dgm:prSet presAssocID="{D3B6AFF7-36FA-47C0-9D8E-18C96CE27C2A}" presName="image4" presStyleCnt="0"/>
      <dgm:spPr/>
    </dgm:pt>
    <dgm:pt modelId="{BFA657EC-E53A-492B-B04E-D4C71614C1F7}" type="pres">
      <dgm:prSet presAssocID="{D3B6AFF7-36FA-47C0-9D8E-18C96CE27C2A}" presName="imageRepeatNode" presStyleLbl="alignAcc1" presStyleIdx="3" presStyleCnt="4"/>
      <dgm:spPr/>
      <dgm:t>
        <a:bodyPr/>
        <a:lstStyle/>
        <a:p>
          <a:endParaRPr lang="nl-BE"/>
        </a:p>
      </dgm:t>
    </dgm:pt>
    <dgm:pt modelId="{E9321812-2135-40E5-A469-9509DBD8A9B2}" type="pres">
      <dgm:prSet presAssocID="{D3B6AFF7-36FA-47C0-9D8E-18C96CE27C2A}" presName="imageaccent4" presStyleCnt="0"/>
      <dgm:spPr/>
    </dgm:pt>
    <dgm:pt modelId="{437FC35F-C082-4EEE-ADF1-B960A9CB1B10}" type="pres">
      <dgm:prSet presAssocID="{D3B6AFF7-36FA-47C0-9D8E-18C96CE27C2A}" presName="accentRepeatNode" presStyleLbl="solidAlignAcc1" presStyleIdx="7" presStyleCnt="8"/>
      <dgm:spPr/>
    </dgm:pt>
  </dgm:ptLst>
  <dgm:cxnLst>
    <dgm:cxn modelId="{D63CA92F-C1D9-0342-9917-CA8D18547946}" type="presOf" srcId="{E6B6B345-45E8-4299-A5DF-A720FDFF885A}" destId="{833433F8-8D1D-4C6B-82F6-BDCDF9E81163}" srcOrd="0" destOrd="0" presId="urn:microsoft.com/office/officeart/2008/layout/HexagonCluster"/>
    <dgm:cxn modelId="{8A60725A-C3E4-4F0D-9EBB-AC3B3794F1E6}" srcId="{266A6681-88FE-42DF-90F1-C43320474C20}" destId="{3018BB9D-D2A5-4F4E-B814-20C43AD68A42}" srcOrd="2" destOrd="0" parTransId="{96826842-AE28-446F-91CA-64EC611D3021}" sibTransId="{D1B0110C-D8D7-490C-B00E-C072672C6462}"/>
    <dgm:cxn modelId="{ADC01B78-FAD7-C44C-8347-BE5F572E4FF2}" type="presOf" srcId="{3018BB9D-D2A5-4F4E-B814-20C43AD68A42}" destId="{8DCB0DD8-DE57-49ED-893B-11A976B2F990}" srcOrd="0" destOrd="0" presId="urn:microsoft.com/office/officeart/2008/layout/HexagonCluster"/>
    <dgm:cxn modelId="{9D877363-1A85-1644-98E3-8689C2C7514D}" type="presOf" srcId="{54178908-8737-4C91-8CF5-CAC4409370A6}" destId="{678E69B0-BFCC-41AA-A5E8-37C17F939ADD}" srcOrd="0" destOrd="0" presId="urn:microsoft.com/office/officeart/2008/layout/HexagonCluster"/>
    <dgm:cxn modelId="{A47BE358-612B-704E-BF98-493E071662F4}" type="presOf" srcId="{266A6681-88FE-42DF-90F1-C43320474C20}" destId="{338AA692-DF1F-4BEA-9CB5-FB78C6431AB0}" srcOrd="0" destOrd="0" presId="urn:microsoft.com/office/officeart/2008/layout/HexagonCluster"/>
    <dgm:cxn modelId="{EF1A93BA-6709-B540-BAC4-FF740630D8EF}" type="presOf" srcId="{D1B0110C-D8D7-490C-B00E-C072672C6462}" destId="{373510D4-1FF4-475C-AC86-3B12B5411A91}" srcOrd="0" destOrd="0" presId="urn:microsoft.com/office/officeart/2008/layout/HexagonCluster"/>
    <dgm:cxn modelId="{FC44746A-CC4B-4EB1-9636-393CE8FA5FD6}" srcId="{266A6681-88FE-42DF-90F1-C43320474C20}" destId="{54178908-8737-4C91-8CF5-CAC4409370A6}" srcOrd="1" destOrd="0" parTransId="{0B1B7FF5-779C-466B-BA49-578A8FC78AE9}" sibTransId="{E6B6B345-45E8-4299-A5DF-A720FDFF885A}"/>
    <dgm:cxn modelId="{FA92B652-0599-7743-84C3-18B07746F438}" type="presOf" srcId="{7852CE9E-CA36-49D8-8F54-D035248B829D}" destId="{3AD2E79B-7D3C-4E00-B61D-E6FDB95DA658}" srcOrd="0" destOrd="0" presId="urn:microsoft.com/office/officeart/2008/layout/HexagonCluster"/>
    <dgm:cxn modelId="{DBCFD24D-E65B-7C4D-B3A5-32BBDC86966D}" type="presOf" srcId="{3F80BC44-F684-4B02-9CC2-B0C944B7212E}" destId="{0C3A8D1F-3771-4C66-BF52-0C063C981D6C}" srcOrd="0" destOrd="0" presId="urn:microsoft.com/office/officeart/2008/layout/HexagonCluster"/>
    <dgm:cxn modelId="{C04E67FD-ABAE-4509-88DE-A86B99F2099C}" srcId="{266A6681-88FE-42DF-90F1-C43320474C20}" destId="{19D32718-75A8-425A-A767-8FD973F5E240}" srcOrd="3" destOrd="0" parTransId="{E848EADD-3419-403E-AE90-DA2BAF7781B7}" sibTransId="{D3B6AFF7-36FA-47C0-9D8E-18C96CE27C2A}"/>
    <dgm:cxn modelId="{AF26E189-C58E-4975-962E-BCD81AEECF5D}" type="presOf" srcId="{19D32718-75A8-425A-A767-8FD973F5E240}" destId="{4AF47148-A83D-49C0-B183-017F9A167C1D}" srcOrd="0" destOrd="0" presId="urn:microsoft.com/office/officeart/2008/layout/HexagonCluster"/>
    <dgm:cxn modelId="{025C77DC-1631-4BC7-8F82-861861540613}" srcId="{266A6681-88FE-42DF-90F1-C43320474C20}" destId="{7852CE9E-CA36-49D8-8F54-D035248B829D}" srcOrd="0" destOrd="0" parTransId="{596CB09B-3A43-4A20-987B-5209AD7FB352}" sibTransId="{3F80BC44-F684-4B02-9CC2-B0C944B7212E}"/>
    <dgm:cxn modelId="{8D524F89-EBC7-4566-A4BC-3325D6DC1619}" type="presOf" srcId="{D3B6AFF7-36FA-47C0-9D8E-18C96CE27C2A}" destId="{BFA657EC-E53A-492B-B04E-D4C71614C1F7}" srcOrd="0" destOrd="0" presId="urn:microsoft.com/office/officeart/2008/layout/HexagonCluster"/>
    <dgm:cxn modelId="{857CEA23-033D-7C46-84C1-173172ACEB45}" type="presParOf" srcId="{338AA692-DF1F-4BEA-9CB5-FB78C6431AB0}" destId="{77A326F2-AE6C-47CE-99A4-947096841BF2}" srcOrd="0" destOrd="0" presId="urn:microsoft.com/office/officeart/2008/layout/HexagonCluster"/>
    <dgm:cxn modelId="{7D615FCA-BDF8-FF4A-9B89-9724C132486A}" type="presParOf" srcId="{77A326F2-AE6C-47CE-99A4-947096841BF2}" destId="{3AD2E79B-7D3C-4E00-B61D-E6FDB95DA658}" srcOrd="0" destOrd="0" presId="urn:microsoft.com/office/officeart/2008/layout/HexagonCluster"/>
    <dgm:cxn modelId="{3694FE05-05F6-B746-9E41-5E1B2E365229}" type="presParOf" srcId="{338AA692-DF1F-4BEA-9CB5-FB78C6431AB0}" destId="{A6252877-ED47-4725-9BB6-09323363885B}" srcOrd="1" destOrd="0" presId="urn:microsoft.com/office/officeart/2008/layout/HexagonCluster"/>
    <dgm:cxn modelId="{37991D07-D1E1-1944-AB96-93383F2F4FC3}" type="presParOf" srcId="{A6252877-ED47-4725-9BB6-09323363885B}" destId="{94B98CDA-9E42-4060-AEB5-57152FC56EBE}" srcOrd="0" destOrd="0" presId="urn:microsoft.com/office/officeart/2008/layout/HexagonCluster"/>
    <dgm:cxn modelId="{99915677-7038-A54B-B210-F680DE0F6B6E}" type="presParOf" srcId="{338AA692-DF1F-4BEA-9CB5-FB78C6431AB0}" destId="{8A957860-AB54-4C1B-BD0E-5C28B2708B26}" srcOrd="2" destOrd="0" presId="urn:microsoft.com/office/officeart/2008/layout/HexagonCluster"/>
    <dgm:cxn modelId="{98AD5575-3A1C-2343-803B-B22A88ED5A40}" type="presParOf" srcId="{8A957860-AB54-4C1B-BD0E-5C28B2708B26}" destId="{0C3A8D1F-3771-4C66-BF52-0C063C981D6C}" srcOrd="0" destOrd="0" presId="urn:microsoft.com/office/officeart/2008/layout/HexagonCluster"/>
    <dgm:cxn modelId="{6D7C63CF-8AC8-D94D-A720-938E39A19F51}" type="presParOf" srcId="{338AA692-DF1F-4BEA-9CB5-FB78C6431AB0}" destId="{3E4E6117-5BEE-4383-8911-AC056DCA9263}" srcOrd="3" destOrd="0" presId="urn:microsoft.com/office/officeart/2008/layout/HexagonCluster"/>
    <dgm:cxn modelId="{7FB85B08-CC4E-8648-AFF5-946DFDA0943D}" type="presParOf" srcId="{3E4E6117-5BEE-4383-8911-AC056DCA9263}" destId="{D1356B03-82AF-470E-82EB-BB79A830A151}" srcOrd="0" destOrd="0" presId="urn:microsoft.com/office/officeart/2008/layout/HexagonCluster"/>
    <dgm:cxn modelId="{5D8474A1-2D91-5E43-A979-715ABEAABA2A}" type="presParOf" srcId="{338AA692-DF1F-4BEA-9CB5-FB78C6431AB0}" destId="{6C8803F0-A8F9-467F-87F5-CF212F21AC42}" srcOrd="4" destOrd="0" presId="urn:microsoft.com/office/officeart/2008/layout/HexagonCluster"/>
    <dgm:cxn modelId="{77C9E712-3829-0443-AE37-77A89B660105}" type="presParOf" srcId="{6C8803F0-A8F9-467F-87F5-CF212F21AC42}" destId="{678E69B0-BFCC-41AA-A5E8-37C17F939ADD}" srcOrd="0" destOrd="0" presId="urn:microsoft.com/office/officeart/2008/layout/HexagonCluster"/>
    <dgm:cxn modelId="{DBEF5A21-7286-A245-94ED-BCEDA66E0DFD}" type="presParOf" srcId="{338AA692-DF1F-4BEA-9CB5-FB78C6431AB0}" destId="{5C369FA9-28E8-422A-ABF0-09D1DECACE3A}" srcOrd="5" destOrd="0" presId="urn:microsoft.com/office/officeart/2008/layout/HexagonCluster"/>
    <dgm:cxn modelId="{1EC65DFD-6E2C-B147-9283-2294DB922D34}" type="presParOf" srcId="{5C369FA9-28E8-422A-ABF0-09D1DECACE3A}" destId="{EDD94A4B-D922-48FF-9A3B-D66FB69B2FEE}" srcOrd="0" destOrd="0" presId="urn:microsoft.com/office/officeart/2008/layout/HexagonCluster"/>
    <dgm:cxn modelId="{21A1D66A-9746-C14A-A91F-D0990AB437BA}" type="presParOf" srcId="{338AA692-DF1F-4BEA-9CB5-FB78C6431AB0}" destId="{C890B910-D73D-4F13-90A9-B94C76EC7AC2}" srcOrd="6" destOrd="0" presId="urn:microsoft.com/office/officeart/2008/layout/HexagonCluster"/>
    <dgm:cxn modelId="{01A4C2E9-3E8F-204C-98E2-E78AEF5A8037}" type="presParOf" srcId="{C890B910-D73D-4F13-90A9-B94C76EC7AC2}" destId="{833433F8-8D1D-4C6B-82F6-BDCDF9E81163}" srcOrd="0" destOrd="0" presId="urn:microsoft.com/office/officeart/2008/layout/HexagonCluster"/>
    <dgm:cxn modelId="{87E65F14-B6E5-BA45-8F28-4AF6C623B803}" type="presParOf" srcId="{338AA692-DF1F-4BEA-9CB5-FB78C6431AB0}" destId="{EBDB57F7-638A-4235-A1F0-5E8A7D2C22FF}" srcOrd="7" destOrd="0" presId="urn:microsoft.com/office/officeart/2008/layout/HexagonCluster"/>
    <dgm:cxn modelId="{87C00A1F-05CB-1D49-8C5F-6ED6AF3AEBE5}" type="presParOf" srcId="{EBDB57F7-638A-4235-A1F0-5E8A7D2C22FF}" destId="{FEC51FD8-D4F5-435C-A51A-EFB511047076}" srcOrd="0" destOrd="0" presId="urn:microsoft.com/office/officeart/2008/layout/HexagonCluster"/>
    <dgm:cxn modelId="{F24DF800-4615-2244-9374-A7E448F3F586}" type="presParOf" srcId="{338AA692-DF1F-4BEA-9CB5-FB78C6431AB0}" destId="{92180D41-6F1C-4E77-8020-189B180BD338}" srcOrd="8" destOrd="0" presId="urn:microsoft.com/office/officeart/2008/layout/HexagonCluster"/>
    <dgm:cxn modelId="{571E3317-3E00-B341-9E6A-88E9F7511FEC}" type="presParOf" srcId="{92180D41-6F1C-4E77-8020-189B180BD338}" destId="{8DCB0DD8-DE57-49ED-893B-11A976B2F990}" srcOrd="0" destOrd="0" presId="urn:microsoft.com/office/officeart/2008/layout/HexagonCluster"/>
    <dgm:cxn modelId="{F56A0A75-0C65-E648-A3F5-015267314659}" type="presParOf" srcId="{338AA692-DF1F-4BEA-9CB5-FB78C6431AB0}" destId="{39C9F4A2-7F2E-4F8A-9D15-6F8B5C538E69}" srcOrd="9" destOrd="0" presId="urn:microsoft.com/office/officeart/2008/layout/HexagonCluster"/>
    <dgm:cxn modelId="{AF23E18F-437A-2E42-95AC-D1866F650288}" type="presParOf" srcId="{39C9F4A2-7F2E-4F8A-9D15-6F8B5C538E69}" destId="{7B5469F2-CCD4-4BA5-9C5F-A4C765F9017D}" srcOrd="0" destOrd="0" presId="urn:microsoft.com/office/officeart/2008/layout/HexagonCluster"/>
    <dgm:cxn modelId="{4A1AE22C-6D13-A24E-B8B7-DC23D81F0616}" type="presParOf" srcId="{338AA692-DF1F-4BEA-9CB5-FB78C6431AB0}" destId="{5F325E3C-C983-435F-8A61-2C8FE7B74D13}" srcOrd="10" destOrd="0" presId="urn:microsoft.com/office/officeart/2008/layout/HexagonCluster"/>
    <dgm:cxn modelId="{1A2FF0B5-806B-2743-9197-A06F789B7415}" type="presParOf" srcId="{5F325E3C-C983-435F-8A61-2C8FE7B74D13}" destId="{373510D4-1FF4-475C-AC86-3B12B5411A91}" srcOrd="0" destOrd="0" presId="urn:microsoft.com/office/officeart/2008/layout/HexagonCluster"/>
    <dgm:cxn modelId="{3D7A1A9F-23E6-D843-A6C7-1BFF249C0177}" type="presParOf" srcId="{338AA692-DF1F-4BEA-9CB5-FB78C6431AB0}" destId="{58E2F52A-10C1-48C8-AF13-82E4AF66EF92}" srcOrd="11" destOrd="0" presId="urn:microsoft.com/office/officeart/2008/layout/HexagonCluster"/>
    <dgm:cxn modelId="{5433A4F0-7C4E-8E4C-B966-B66E519B54E9}" type="presParOf" srcId="{58E2F52A-10C1-48C8-AF13-82E4AF66EF92}" destId="{CC814E83-54F7-4A6B-9FAC-DDC380089094}" srcOrd="0" destOrd="0" presId="urn:microsoft.com/office/officeart/2008/layout/HexagonCluster"/>
    <dgm:cxn modelId="{2D84F5BF-D52C-4FE0-8EEF-830BCD7085E2}" type="presParOf" srcId="{338AA692-DF1F-4BEA-9CB5-FB78C6431AB0}" destId="{0413E837-0640-469D-831B-7658BB58189F}" srcOrd="12" destOrd="0" presId="urn:microsoft.com/office/officeart/2008/layout/HexagonCluster"/>
    <dgm:cxn modelId="{E24BACB8-CF5D-45E0-AFE8-DD7C6C05B768}" type="presParOf" srcId="{0413E837-0640-469D-831B-7658BB58189F}" destId="{4AF47148-A83D-49C0-B183-017F9A167C1D}" srcOrd="0" destOrd="0" presId="urn:microsoft.com/office/officeart/2008/layout/HexagonCluster"/>
    <dgm:cxn modelId="{957EC456-EB01-4C72-ADA7-8AE5FB2F7479}" type="presParOf" srcId="{338AA692-DF1F-4BEA-9CB5-FB78C6431AB0}" destId="{C6A58AB4-B9F2-424C-ADF4-D35770930B7D}" srcOrd="13" destOrd="0" presId="urn:microsoft.com/office/officeart/2008/layout/HexagonCluster"/>
    <dgm:cxn modelId="{2AACF0B9-5E34-4447-B1D7-5C705419381A}" type="presParOf" srcId="{C6A58AB4-B9F2-424C-ADF4-D35770930B7D}" destId="{B920EBE8-C617-4F8D-9E25-C41181219D1F}" srcOrd="0" destOrd="0" presId="urn:microsoft.com/office/officeart/2008/layout/HexagonCluster"/>
    <dgm:cxn modelId="{235EEA94-4207-4760-8546-38C5C2160FEB}" type="presParOf" srcId="{338AA692-DF1F-4BEA-9CB5-FB78C6431AB0}" destId="{B37D9419-801B-4B25-95DC-44B5AB544F35}" srcOrd="14" destOrd="0" presId="urn:microsoft.com/office/officeart/2008/layout/HexagonCluster"/>
    <dgm:cxn modelId="{E45999FA-EED8-4228-AD7B-E148F28EAE3A}" type="presParOf" srcId="{B37D9419-801B-4B25-95DC-44B5AB544F35}" destId="{BFA657EC-E53A-492B-B04E-D4C71614C1F7}" srcOrd="0" destOrd="0" presId="urn:microsoft.com/office/officeart/2008/layout/HexagonCluster"/>
    <dgm:cxn modelId="{DCA58C3B-896B-4C1F-88A9-D1EA195B7CAE}" type="presParOf" srcId="{338AA692-DF1F-4BEA-9CB5-FB78C6431AB0}" destId="{E9321812-2135-40E5-A469-9509DBD8A9B2}" srcOrd="15" destOrd="0" presId="urn:microsoft.com/office/officeart/2008/layout/HexagonCluster"/>
    <dgm:cxn modelId="{313DDF6E-78C2-4A9C-8F1B-37F8E0F17E31}" type="presParOf" srcId="{E9321812-2135-40E5-A469-9509DBD8A9B2}" destId="{437FC35F-C082-4EEE-ADF1-B960A9CB1B1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33B95-6559-43A0-9EDF-A3B412620950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BE"/>
        </a:p>
      </dgm:t>
    </dgm:pt>
    <dgm:pt modelId="{13B0666C-2437-4E4F-910E-ACADC58D442A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BE" sz="2100" dirty="0" err="1"/>
            <a:t>Geographic</a:t>
          </a:r>
          <a:r>
            <a:rPr lang="nl-BE" sz="2100" dirty="0"/>
            <a:t> </a:t>
          </a:r>
          <a:r>
            <a:rPr lang="nl-BE" sz="1600" dirty="0"/>
            <a:t>data &amp; services</a:t>
          </a:r>
        </a:p>
      </dgm:t>
    </dgm:pt>
    <dgm:pt modelId="{64E7C6E9-ACF0-4E26-8C8C-1FDD5BB7A53E}" type="parTrans" cxnId="{A6B66E63-5AF7-4AD0-9B12-AA3A2BAE35FF}">
      <dgm:prSet/>
      <dgm:spPr/>
      <dgm:t>
        <a:bodyPr/>
        <a:lstStyle/>
        <a:p>
          <a:endParaRPr lang="nl-BE"/>
        </a:p>
      </dgm:t>
    </dgm:pt>
    <dgm:pt modelId="{1AECD4F1-27BC-46E7-B64D-FD9553074C9E}" type="sibTrans" cxnId="{A6B66E63-5AF7-4AD0-9B12-AA3A2BAE35FF}">
      <dgm:prSet/>
      <dgm:spPr/>
      <dgm:t>
        <a:bodyPr/>
        <a:lstStyle/>
        <a:p>
          <a:endParaRPr lang="nl-BE"/>
        </a:p>
      </dgm:t>
    </dgm:pt>
    <dgm:pt modelId="{A0E8F3EB-AE8A-4FB0-823B-2DB821010AEA}">
      <dgm:prSet phldrT="[Tekst]"/>
      <dgm:spPr/>
      <dgm:t>
        <a:bodyPr/>
        <a:lstStyle/>
        <a:p>
          <a:r>
            <a:rPr lang="nl-BE"/>
            <a:t>ISO/INSPIRE</a:t>
          </a:r>
        </a:p>
      </dgm:t>
    </dgm:pt>
    <dgm:pt modelId="{A2083BC7-6767-40E8-B760-57473DAE17C0}" type="parTrans" cxnId="{A5A2E2E2-C96B-4FEB-920B-508658AC7F3A}">
      <dgm:prSet/>
      <dgm:spPr/>
      <dgm:t>
        <a:bodyPr/>
        <a:lstStyle/>
        <a:p>
          <a:endParaRPr lang="nl-BE"/>
        </a:p>
      </dgm:t>
    </dgm:pt>
    <dgm:pt modelId="{1F47D411-3E99-48A9-8026-85B86D15ADC8}" type="sibTrans" cxnId="{A5A2E2E2-C96B-4FEB-920B-508658AC7F3A}">
      <dgm:prSet/>
      <dgm:spPr/>
      <dgm:t>
        <a:bodyPr/>
        <a:lstStyle/>
        <a:p>
          <a:endParaRPr lang="nl-BE"/>
        </a:p>
      </dgm:t>
    </dgm:pt>
    <dgm:pt modelId="{D62F49BE-D56F-406D-838C-4E3725AF6CB4}">
      <dgm:prSet phldrT="[Tekst]"/>
      <dgm:spPr/>
      <dgm:t>
        <a:bodyPr/>
        <a:lstStyle/>
        <a:p>
          <a:r>
            <a:rPr lang="nl-BE" err="1"/>
            <a:t>GeoNetwork</a:t>
          </a:r>
          <a:endParaRPr lang="nl-BE"/>
        </a:p>
      </dgm:t>
    </dgm:pt>
    <dgm:pt modelId="{76F0B2D4-ADC2-402A-8F45-AEB6E9355E8B}" type="parTrans" cxnId="{3C5C6A93-E64A-402F-B865-AED602A8B9F4}">
      <dgm:prSet/>
      <dgm:spPr/>
      <dgm:t>
        <a:bodyPr/>
        <a:lstStyle/>
        <a:p>
          <a:endParaRPr lang="nl-BE"/>
        </a:p>
      </dgm:t>
    </dgm:pt>
    <dgm:pt modelId="{6F05BADE-7B36-46F1-9F5A-4CDFBF028774}" type="sibTrans" cxnId="{3C5C6A93-E64A-402F-B865-AED602A8B9F4}">
      <dgm:prSet/>
      <dgm:spPr/>
      <dgm:t>
        <a:bodyPr/>
        <a:lstStyle/>
        <a:p>
          <a:endParaRPr lang="nl-BE"/>
        </a:p>
      </dgm:t>
    </dgm:pt>
    <dgm:pt modelId="{DB6B5481-92E9-474A-B8F9-295E70050DEC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BE" sz="2300" dirty="0"/>
            <a:t>Open data</a:t>
          </a:r>
          <a:br>
            <a:rPr lang="nl-BE" sz="2300" dirty="0"/>
          </a:br>
          <a:endParaRPr lang="nl-BE" sz="1600" dirty="0"/>
        </a:p>
      </dgm:t>
    </dgm:pt>
    <dgm:pt modelId="{D2A0CFA0-95F0-486A-B124-6EBCEDC29124}" type="parTrans" cxnId="{E731FA7C-8F51-4770-A805-71345050A6C2}">
      <dgm:prSet/>
      <dgm:spPr/>
      <dgm:t>
        <a:bodyPr/>
        <a:lstStyle/>
        <a:p>
          <a:endParaRPr lang="nl-BE"/>
        </a:p>
      </dgm:t>
    </dgm:pt>
    <dgm:pt modelId="{9296A274-F213-4111-B584-A09AA8C167BC}" type="sibTrans" cxnId="{E731FA7C-8F51-4770-A805-71345050A6C2}">
      <dgm:prSet/>
      <dgm:spPr/>
      <dgm:t>
        <a:bodyPr/>
        <a:lstStyle/>
        <a:p>
          <a:endParaRPr lang="nl-BE"/>
        </a:p>
      </dgm:t>
    </dgm:pt>
    <dgm:pt modelId="{DB04A564-6AD6-4439-956D-56842D7765ED}">
      <dgm:prSet phldrT="[Tekst]"/>
      <dgm:spPr/>
      <dgm:t>
        <a:bodyPr/>
        <a:lstStyle/>
        <a:p>
          <a:r>
            <a:rPr lang="nl-BE"/>
            <a:t>DCAT</a:t>
          </a:r>
        </a:p>
      </dgm:t>
    </dgm:pt>
    <dgm:pt modelId="{2966DA5B-CCA7-4F9C-99F6-3BD7FA178A05}" type="parTrans" cxnId="{7C2765DC-C853-4FC9-A7C7-A4C35C580E08}">
      <dgm:prSet/>
      <dgm:spPr/>
      <dgm:t>
        <a:bodyPr/>
        <a:lstStyle/>
        <a:p>
          <a:endParaRPr lang="nl-BE"/>
        </a:p>
      </dgm:t>
    </dgm:pt>
    <dgm:pt modelId="{5ACB6EE1-C370-47FA-A12F-C7D9CEBBEF12}" type="sibTrans" cxnId="{7C2765DC-C853-4FC9-A7C7-A4C35C580E08}">
      <dgm:prSet/>
      <dgm:spPr/>
      <dgm:t>
        <a:bodyPr/>
        <a:lstStyle/>
        <a:p>
          <a:endParaRPr lang="nl-BE"/>
        </a:p>
      </dgm:t>
    </dgm:pt>
    <dgm:pt modelId="{A812A97B-AE3E-4E84-BDAB-6D5EFB102DFC}">
      <dgm:prSet phldrT="[Tekst]"/>
      <dgm:spPr/>
      <dgm:t>
        <a:bodyPr/>
        <a:lstStyle/>
        <a:p>
          <a:r>
            <a:rPr lang="nl-BE"/>
            <a:t>CKAN/TDT</a:t>
          </a:r>
        </a:p>
      </dgm:t>
    </dgm:pt>
    <dgm:pt modelId="{AACEA436-D006-496F-A173-EA034106D4B2}" type="parTrans" cxnId="{5AF876F6-22E3-43E5-9665-C535A6D75402}">
      <dgm:prSet/>
      <dgm:spPr/>
      <dgm:t>
        <a:bodyPr/>
        <a:lstStyle/>
        <a:p>
          <a:endParaRPr lang="nl-BE"/>
        </a:p>
      </dgm:t>
    </dgm:pt>
    <dgm:pt modelId="{E238C87E-99CF-42B0-B14E-D3ED54B28B01}" type="sibTrans" cxnId="{5AF876F6-22E3-43E5-9665-C535A6D75402}">
      <dgm:prSet/>
      <dgm:spPr/>
      <dgm:t>
        <a:bodyPr/>
        <a:lstStyle/>
        <a:p>
          <a:endParaRPr lang="nl-BE"/>
        </a:p>
      </dgm:t>
    </dgm:pt>
    <dgm:pt modelId="{F61EFDD0-CD4A-410C-85BE-2D601D1B376F}">
      <dgm:prSet phldrT="[Teks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nl-BE" sz="2300" dirty="0" err="1"/>
            <a:t>Documents</a:t>
          </a:r>
          <a:r>
            <a:rPr lang="nl-BE" sz="2300" dirty="0"/>
            <a:t> </a:t>
          </a:r>
          <a:br>
            <a:rPr lang="nl-BE" sz="2300" dirty="0"/>
          </a:br>
          <a:endParaRPr lang="nl-BE" sz="1600" dirty="0"/>
        </a:p>
      </dgm:t>
    </dgm:pt>
    <dgm:pt modelId="{31C08800-722E-4A1C-94BB-B0316A4B064E}" type="parTrans" cxnId="{F01C86F1-8011-4AF2-8EB3-574D933FDCA3}">
      <dgm:prSet/>
      <dgm:spPr/>
      <dgm:t>
        <a:bodyPr/>
        <a:lstStyle/>
        <a:p>
          <a:endParaRPr lang="nl-BE"/>
        </a:p>
      </dgm:t>
    </dgm:pt>
    <dgm:pt modelId="{AFE48A57-1C32-4F34-A21C-8CDA409FC49E}" type="sibTrans" cxnId="{F01C86F1-8011-4AF2-8EB3-574D933FDCA3}">
      <dgm:prSet/>
      <dgm:spPr/>
      <dgm:t>
        <a:bodyPr/>
        <a:lstStyle/>
        <a:p>
          <a:endParaRPr lang="nl-BE"/>
        </a:p>
      </dgm:t>
    </dgm:pt>
    <dgm:pt modelId="{75D4D3C9-D6B6-4F4F-A8C3-E10BC3B20FC5}">
      <dgm:prSet phldrT="[Tekst]"/>
      <dgm:spPr/>
      <dgm:t>
        <a:bodyPr/>
        <a:lstStyle/>
        <a:p>
          <a:r>
            <a:rPr lang="nl-BE" dirty="0"/>
            <a:t>ISAD(G)-AP    EAD          PREMIS</a:t>
          </a:r>
        </a:p>
      </dgm:t>
    </dgm:pt>
    <dgm:pt modelId="{7F27B6BD-EBAC-44D4-8B8E-4DD99C6249A1}" type="parTrans" cxnId="{A612E8EA-520D-4ACD-B103-7123A2C0ED31}">
      <dgm:prSet/>
      <dgm:spPr/>
      <dgm:t>
        <a:bodyPr/>
        <a:lstStyle/>
        <a:p>
          <a:endParaRPr lang="nl-BE"/>
        </a:p>
      </dgm:t>
    </dgm:pt>
    <dgm:pt modelId="{89763DDA-6775-4E94-A942-BC0ECC70988F}" type="sibTrans" cxnId="{A612E8EA-520D-4ACD-B103-7123A2C0ED31}">
      <dgm:prSet/>
      <dgm:spPr/>
      <dgm:t>
        <a:bodyPr/>
        <a:lstStyle/>
        <a:p>
          <a:endParaRPr lang="nl-BE"/>
        </a:p>
      </dgm:t>
    </dgm:pt>
    <dgm:pt modelId="{B1CB54FC-4367-4C98-9EA0-67AC69D735CA}">
      <dgm:prSet phldrT="[Tekst]"/>
      <dgm:spPr/>
      <dgm:t>
        <a:bodyPr/>
        <a:lstStyle/>
        <a:p>
          <a:r>
            <a:rPr lang="nl-BE"/>
            <a:t>(</a:t>
          </a:r>
          <a:r>
            <a:rPr lang="nl-BE" err="1"/>
            <a:t>to</a:t>
          </a:r>
          <a:r>
            <a:rPr lang="nl-BE"/>
            <a:t> </a:t>
          </a:r>
          <a:r>
            <a:rPr lang="nl-BE" err="1"/>
            <a:t>be</a:t>
          </a:r>
          <a:r>
            <a:rPr lang="nl-BE"/>
            <a:t>)</a:t>
          </a:r>
        </a:p>
      </dgm:t>
    </dgm:pt>
    <dgm:pt modelId="{E195D3D8-4A57-41F8-8BBD-041AABEDD859}" type="parTrans" cxnId="{5EB0A1D1-C204-4811-A001-E2EE0A41180E}">
      <dgm:prSet/>
      <dgm:spPr/>
      <dgm:t>
        <a:bodyPr/>
        <a:lstStyle/>
        <a:p>
          <a:endParaRPr lang="nl-BE"/>
        </a:p>
      </dgm:t>
    </dgm:pt>
    <dgm:pt modelId="{B0A546BD-4B44-4573-B0CE-3177E41F936C}" type="sibTrans" cxnId="{5EB0A1D1-C204-4811-A001-E2EE0A41180E}">
      <dgm:prSet/>
      <dgm:spPr/>
      <dgm:t>
        <a:bodyPr/>
        <a:lstStyle/>
        <a:p>
          <a:endParaRPr lang="nl-BE"/>
        </a:p>
      </dgm:t>
    </dgm:pt>
    <dgm:pt modelId="{C142D54D-1A57-4645-9ACB-05690DEF40AF}">
      <dgm:prSet phldrT="[Tekst]"/>
      <dgm:spPr/>
      <dgm:t>
        <a:bodyPr/>
        <a:lstStyle/>
        <a:p>
          <a:r>
            <a:rPr lang="nl-BE" dirty="0" err="1"/>
            <a:t>Geopunt</a:t>
          </a:r>
          <a:endParaRPr lang="nl-BE" dirty="0"/>
        </a:p>
      </dgm:t>
    </dgm:pt>
    <dgm:pt modelId="{F3C3E48F-6F0D-447A-A4DC-C2CCBD57A335}" type="parTrans" cxnId="{221094A9-0127-4907-8F64-F921D41DE29F}">
      <dgm:prSet/>
      <dgm:spPr/>
      <dgm:t>
        <a:bodyPr/>
        <a:lstStyle/>
        <a:p>
          <a:endParaRPr lang="nl-BE"/>
        </a:p>
      </dgm:t>
    </dgm:pt>
    <dgm:pt modelId="{EA32B02B-CCE0-48EF-9F6D-1796A520E495}" type="sibTrans" cxnId="{221094A9-0127-4907-8F64-F921D41DE29F}">
      <dgm:prSet/>
      <dgm:spPr/>
      <dgm:t>
        <a:bodyPr/>
        <a:lstStyle/>
        <a:p>
          <a:endParaRPr lang="nl-BE"/>
        </a:p>
      </dgm:t>
    </dgm:pt>
    <dgm:pt modelId="{DD4BCDE0-1BE5-492B-8786-71A050FBBBDA}">
      <dgm:prSet phldrT="[Tekst]"/>
      <dgm:spPr/>
      <dgm:t>
        <a:bodyPr/>
        <a:lstStyle/>
        <a:p>
          <a:r>
            <a:rPr lang="nl-BE" dirty="0"/>
            <a:t>CKAN</a:t>
          </a:r>
        </a:p>
      </dgm:t>
    </dgm:pt>
    <dgm:pt modelId="{11F1E4F2-586F-4C27-B405-0CDEB8BD437B}" type="parTrans" cxnId="{CDB8B3E8-5DC8-4FBD-8FC8-266256B4AA58}">
      <dgm:prSet/>
      <dgm:spPr/>
      <dgm:t>
        <a:bodyPr/>
        <a:lstStyle/>
        <a:p>
          <a:endParaRPr lang="nl-BE"/>
        </a:p>
      </dgm:t>
    </dgm:pt>
    <dgm:pt modelId="{D1718D4E-3865-4919-8303-E9E4EFDE2BAF}" type="sibTrans" cxnId="{CDB8B3E8-5DC8-4FBD-8FC8-266256B4AA58}">
      <dgm:prSet/>
      <dgm:spPr/>
      <dgm:t>
        <a:bodyPr/>
        <a:lstStyle/>
        <a:p>
          <a:endParaRPr lang="nl-BE"/>
        </a:p>
      </dgm:t>
    </dgm:pt>
    <dgm:pt modelId="{D7662CAE-4E6F-4D87-A67E-0C850E43855D}">
      <dgm:prSet phldrT="[Tekst]"/>
      <dgm:spPr/>
      <dgm:t>
        <a:bodyPr/>
        <a:lstStyle/>
        <a:p>
          <a:r>
            <a:rPr lang="nl-BE" dirty="0"/>
            <a:t>(</a:t>
          </a:r>
          <a:r>
            <a:rPr lang="nl-BE" dirty="0" err="1"/>
            <a:t>to</a:t>
          </a:r>
          <a:r>
            <a:rPr lang="nl-BE" dirty="0"/>
            <a:t> </a:t>
          </a:r>
          <a:r>
            <a:rPr lang="nl-BE" dirty="0" err="1"/>
            <a:t>be</a:t>
          </a:r>
          <a:r>
            <a:rPr lang="nl-BE" dirty="0"/>
            <a:t>)</a:t>
          </a:r>
        </a:p>
      </dgm:t>
    </dgm:pt>
    <dgm:pt modelId="{7659AF23-52FB-49EC-A339-A93B025D690D}" type="parTrans" cxnId="{30D79422-0D52-44D2-91F6-A674767C213C}">
      <dgm:prSet/>
      <dgm:spPr/>
      <dgm:t>
        <a:bodyPr/>
        <a:lstStyle/>
        <a:p>
          <a:endParaRPr lang="nl-BE"/>
        </a:p>
      </dgm:t>
    </dgm:pt>
    <dgm:pt modelId="{72BBD45E-7276-4EDB-B738-2CFCDBA13001}" type="sibTrans" cxnId="{30D79422-0D52-44D2-91F6-A674767C213C}">
      <dgm:prSet/>
      <dgm:spPr/>
      <dgm:t>
        <a:bodyPr/>
        <a:lstStyle/>
        <a:p>
          <a:endParaRPr lang="nl-BE"/>
        </a:p>
      </dgm:t>
    </dgm:pt>
    <dgm:pt modelId="{0F472052-91E7-4B83-9471-FAEEDDDED1F6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l-BE" sz="2300" dirty="0"/>
            <a:t>…</a:t>
          </a:r>
          <a:br>
            <a:rPr lang="nl-BE" sz="2300" dirty="0"/>
          </a:br>
          <a:endParaRPr lang="nl-BE" sz="1600" dirty="0"/>
        </a:p>
      </dgm:t>
    </dgm:pt>
    <dgm:pt modelId="{1C380311-7AEF-4D7D-920C-4855DF189C89}" type="sibTrans" cxnId="{F07CC206-47DE-4985-BC07-DFB739E32D0D}">
      <dgm:prSet/>
      <dgm:spPr/>
      <dgm:t>
        <a:bodyPr/>
        <a:lstStyle/>
        <a:p>
          <a:endParaRPr lang="en-GB"/>
        </a:p>
      </dgm:t>
    </dgm:pt>
    <dgm:pt modelId="{3B109364-7BC1-4CFA-B6CC-3508181239FB}" type="parTrans" cxnId="{F07CC206-47DE-4985-BC07-DFB739E32D0D}">
      <dgm:prSet/>
      <dgm:spPr/>
      <dgm:t>
        <a:bodyPr/>
        <a:lstStyle/>
        <a:p>
          <a:endParaRPr lang="en-GB"/>
        </a:p>
      </dgm:t>
    </dgm:pt>
    <dgm:pt modelId="{5AD136DD-9CEE-4BD0-A154-B348A8A6AB03}">
      <dgm:prSet phldrT="[Tekst]"/>
      <dgm:spPr/>
      <dgm:t>
        <a:bodyPr/>
        <a:lstStyle/>
        <a:p>
          <a:r>
            <a:rPr lang="nl-BE" dirty="0"/>
            <a:t>…</a:t>
          </a:r>
        </a:p>
      </dgm:t>
    </dgm:pt>
    <dgm:pt modelId="{7CE18F55-E219-4515-8C72-6F78A071E257}" type="parTrans" cxnId="{60B8BB63-AC64-4BAD-9045-F2281F8EC390}">
      <dgm:prSet/>
      <dgm:spPr/>
      <dgm:t>
        <a:bodyPr/>
        <a:lstStyle/>
        <a:p>
          <a:endParaRPr lang="en-GB"/>
        </a:p>
      </dgm:t>
    </dgm:pt>
    <dgm:pt modelId="{C6EF3533-85C2-4C16-B631-F282BE07C58E}" type="sibTrans" cxnId="{60B8BB63-AC64-4BAD-9045-F2281F8EC390}">
      <dgm:prSet/>
      <dgm:spPr/>
      <dgm:t>
        <a:bodyPr/>
        <a:lstStyle/>
        <a:p>
          <a:endParaRPr lang="en-GB"/>
        </a:p>
      </dgm:t>
    </dgm:pt>
    <dgm:pt modelId="{9AF81EC8-F938-4D8B-8040-520871576FEB}">
      <dgm:prSet phldrT="[Tekst]"/>
      <dgm:spPr/>
      <dgm:t>
        <a:bodyPr/>
        <a:lstStyle/>
        <a:p>
          <a:r>
            <a:rPr lang="nl-BE" dirty="0"/>
            <a:t>…</a:t>
          </a:r>
        </a:p>
      </dgm:t>
    </dgm:pt>
    <dgm:pt modelId="{B3BD8CF7-D2A9-4813-BB01-C3A826761FCC}" type="parTrans" cxnId="{3B056254-30F4-4D38-82E8-487D2FEFA7BE}">
      <dgm:prSet/>
      <dgm:spPr/>
      <dgm:t>
        <a:bodyPr/>
        <a:lstStyle/>
        <a:p>
          <a:endParaRPr lang="en-GB"/>
        </a:p>
      </dgm:t>
    </dgm:pt>
    <dgm:pt modelId="{DBE455DA-B53B-43BB-A595-318AF07267BC}" type="sibTrans" cxnId="{3B056254-30F4-4D38-82E8-487D2FEFA7BE}">
      <dgm:prSet/>
      <dgm:spPr/>
      <dgm:t>
        <a:bodyPr/>
        <a:lstStyle/>
        <a:p>
          <a:endParaRPr lang="en-GB"/>
        </a:p>
      </dgm:t>
    </dgm:pt>
    <dgm:pt modelId="{3C747C53-5321-4448-9680-E3AB6983BAC0}">
      <dgm:prSet phldrT="[Tekst]"/>
      <dgm:spPr/>
      <dgm:t>
        <a:bodyPr/>
        <a:lstStyle/>
        <a:p>
          <a:r>
            <a:rPr lang="nl-BE" dirty="0"/>
            <a:t>…</a:t>
          </a:r>
        </a:p>
      </dgm:t>
    </dgm:pt>
    <dgm:pt modelId="{AB280365-3A39-4305-A5D8-65ADCB1721E8}" type="parTrans" cxnId="{419AF741-CDAE-418C-A2F4-B7AB4EDB870B}">
      <dgm:prSet/>
      <dgm:spPr/>
      <dgm:t>
        <a:bodyPr/>
        <a:lstStyle/>
        <a:p>
          <a:endParaRPr lang="en-GB"/>
        </a:p>
      </dgm:t>
    </dgm:pt>
    <dgm:pt modelId="{B308EC2F-10A8-4B5D-BF46-C6A077316186}" type="sibTrans" cxnId="{419AF741-CDAE-418C-A2F4-B7AB4EDB870B}">
      <dgm:prSet/>
      <dgm:spPr/>
      <dgm:t>
        <a:bodyPr/>
        <a:lstStyle/>
        <a:p>
          <a:endParaRPr lang="en-GB"/>
        </a:p>
      </dgm:t>
    </dgm:pt>
    <dgm:pt modelId="{2EB2F66A-6ADF-4719-A79E-01388B0274A9}">
      <dgm:prSet phldrT="[Tekst]"/>
      <dgm:spPr/>
      <dgm:t>
        <a:bodyPr/>
        <a:lstStyle/>
        <a:p>
          <a:r>
            <a:rPr lang="nl-BE" dirty="0"/>
            <a:t>Data/Services</a:t>
          </a:r>
        </a:p>
      </dgm:t>
    </dgm:pt>
    <dgm:pt modelId="{3E961ECB-F8F1-4C52-B29B-4B023B16348F}" type="parTrans" cxnId="{6D6FBF74-A991-44AF-94A3-A112D5512087}">
      <dgm:prSet/>
      <dgm:spPr/>
      <dgm:t>
        <a:bodyPr/>
        <a:lstStyle/>
        <a:p>
          <a:endParaRPr lang="en-GB"/>
        </a:p>
      </dgm:t>
    </dgm:pt>
    <dgm:pt modelId="{A5E01A72-348E-41F8-8BCA-E6634228E99F}" type="sibTrans" cxnId="{6D6FBF74-A991-44AF-94A3-A112D5512087}">
      <dgm:prSet/>
      <dgm:spPr/>
      <dgm:t>
        <a:bodyPr/>
        <a:lstStyle/>
        <a:p>
          <a:endParaRPr lang="en-GB"/>
        </a:p>
      </dgm:t>
    </dgm:pt>
    <dgm:pt modelId="{F1D57A2B-53C9-4731-9A97-AD75A8831A5C}">
      <dgm:prSet phldrT="[Tekst]"/>
      <dgm:spPr/>
      <dgm:t>
        <a:bodyPr/>
        <a:lstStyle/>
        <a:p>
          <a:r>
            <a:rPr lang="nl-BE" dirty="0"/>
            <a:t>Data</a:t>
          </a:r>
        </a:p>
      </dgm:t>
    </dgm:pt>
    <dgm:pt modelId="{AE350F30-92F5-4ABA-9279-C3E4E6B408EA}" type="parTrans" cxnId="{76DD1C51-314F-4E66-88DC-35539A1BFF4A}">
      <dgm:prSet/>
      <dgm:spPr/>
      <dgm:t>
        <a:bodyPr/>
        <a:lstStyle/>
        <a:p>
          <a:endParaRPr lang="en-GB"/>
        </a:p>
      </dgm:t>
    </dgm:pt>
    <dgm:pt modelId="{C9E36F54-96BF-4EFC-AC7C-CD534FE9E950}" type="sibTrans" cxnId="{76DD1C51-314F-4E66-88DC-35539A1BFF4A}">
      <dgm:prSet/>
      <dgm:spPr/>
      <dgm:t>
        <a:bodyPr/>
        <a:lstStyle/>
        <a:p>
          <a:endParaRPr lang="en-GB"/>
        </a:p>
      </dgm:t>
    </dgm:pt>
    <dgm:pt modelId="{BB141BC6-D700-4652-A2D6-0B40E9FF417C}">
      <dgm:prSet phldrT="[Tekst]"/>
      <dgm:spPr/>
      <dgm:t>
        <a:bodyPr/>
        <a:lstStyle/>
        <a:p>
          <a:r>
            <a:rPr lang="nl-BE" dirty="0" err="1"/>
            <a:t>Documents</a:t>
          </a:r>
          <a:endParaRPr lang="nl-BE" dirty="0"/>
        </a:p>
      </dgm:t>
    </dgm:pt>
    <dgm:pt modelId="{0A18A1F7-A314-406E-8FE6-2ACC951B1846}" type="parTrans" cxnId="{5577A968-F867-4B28-90F4-894DC4AF17F4}">
      <dgm:prSet/>
      <dgm:spPr/>
      <dgm:t>
        <a:bodyPr/>
        <a:lstStyle/>
        <a:p>
          <a:endParaRPr lang="en-GB"/>
        </a:p>
      </dgm:t>
    </dgm:pt>
    <dgm:pt modelId="{EBB362FA-EFCC-4401-9378-70EAC89BBFAE}" type="sibTrans" cxnId="{5577A968-F867-4B28-90F4-894DC4AF17F4}">
      <dgm:prSet/>
      <dgm:spPr/>
      <dgm:t>
        <a:bodyPr/>
        <a:lstStyle/>
        <a:p>
          <a:endParaRPr lang="en-GB"/>
        </a:p>
      </dgm:t>
    </dgm:pt>
    <dgm:pt modelId="{C52497DA-D3D9-4710-B137-075501028062}">
      <dgm:prSet phldrT="[Tekst]"/>
      <dgm:spPr/>
      <dgm:t>
        <a:bodyPr/>
        <a:lstStyle/>
        <a:p>
          <a:r>
            <a:rPr lang="nl-BE" dirty="0"/>
            <a:t>…</a:t>
          </a:r>
        </a:p>
      </dgm:t>
    </dgm:pt>
    <dgm:pt modelId="{33F2AC41-1025-475F-97B3-9F9BDEFCD420}" type="parTrans" cxnId="{53A85D34-088A-4366-96DE-8CA47F53CE5C}">
      <dgm:prSet/>
      <dgm:spPr/>
      <dgm:t>
        <a:bodyPr/>
        <a:lstStyle/>
        <a:p>
          <a:endParaRPr lang="en-GB"/>
        </a:p>
      </dgm:t>
    </dgm:pt>
    <dgm:pt modelId="{DC4A1818-7C45-45CA-98CA-8E3AA51DF3B7}" type="sibTrans" cxnId="{53A85D34-088A-4366-96DE-8CA47F53CE5C}">
      <dgm:prSet/>
      <dgm:spPr/>
      <dgm:t>
        <a:bodyPr/>
        <a:lstStyle/>
        <a:p>
          <a:endParaRPr lang="en-GB"/>
        </a:p>
      </dgm:t>
    </dgm:pt>
    <dgm:pt modelId="{86BD3875-2B54-47FA-B12B-820395DFD61E}" type="pres">
      <dgm:prSet presAssocID="{FC133B95-6559-43A0-9EDF-A3B41262095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661B0A5-4446-40A1-A61C-E49AC9DCEA6A}" type="pres">
      <dgm:prSet presAssocID="{13B0666C-2437-4E4F-910E-ACADC58D442A}" presName="compNode" presStyleCnt="0"/>
      <dgm:spPr/>
    </dgm:pt>
    <dgm:pt modelId="{2D7C2F82-BC95-46A5-812C-409513AD01DB}" type="pres">
      <dgm:prSet presAssocID="{13B0666C-2437-4E4F-910E-ACADC58D442A}" presName="aNode" presStyleLbl="bgShp" presStyleIdx="0" presStyleCnt="4"/>
      <dgm:spPr/>
      <dgm:t>
        <a:bodyPr/>
        <a:lstStyle/>
        <a:p>
          <a:endParaRPr lang="nl-BE"/>
        </a:p>
      </dgm:t>
    </dgm:pt>
    <dgm:pt modelId="{E3B0A265-0D3C-43B1-BA50-98CF199D29F9}" type="pres">
      <dgm:prSet presAssocID="{13B0666C-2437-4E4F-910E-ACADC58D442A}" presName="textNode" presStyleLbl="bgShp" presStyleIdx="0" presStyleCnt="4"/>
      <dgm:spPr/>
      <dgm:t>
        <a:bodyPr/>
        <a:lstStyle/>
        <a:p>
          <a:endParaRPr lang="nl-BE"/>
        </a:p>
      </dgm:t>
    </dgm:pt>
    <dgm:pt modelId="{B360D73B-6DE6-49EE-A15F-26898EFEC8E8}" type="pres">
      <dgm:prSet presAssocID="{13B0666C-2437-4E4F-910E-ACADC58D442A}" presName="compChildNode" presStyleCnt="0"/>
      <dgm:spPr/>
    </dgm:pt>
    <dgm:pt modelId="{1BB53DAC-C70B-4F80-A040-4361B2DC6FB2}" type="pres">
      <dgm:prSet presAssocID="{13B0666C-2437-4E4F-910E-ACADC58D442A}" presName="theInnerList" presStyleCnt="0"/>
      <dgm:spPr/>
    </dgm:pt>
    <dgm:pt modelId="{5799FE6B-4A51-4B20-972F-9C9456BA0EB7}" type="pres">
      <dgm:prSet presAssocID="{A0E8F3EB-AE8A-4FB0-823B-2DB821010AEA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A5C5CB9-E878-4BE0-932D-D277AF60A7DF}" type="pres">
      <dgm:prSet presAssocID="{A0E8F3EB-AE8A-4FB0-823B-2DB821010AEA}" presName="aSpace2" presStyleCnt="0"/>
      <dgm:spPr/>
    </dgm:pt>
    <dgm:pt modelId="{EDC9132C-6269-446A-BBC0-5EA2E4586C3D}" type="pres">
      <dgm:prSet presAssocID="{D62F49BE-D56F-406D-838C-4E3725AF6CB4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7406969-50B5-4B1B-9EB3-73E834E9802A}" type="pres">
      <dgm:prSet presAssocID="{D62F49BE-D56F-406D-838C-4E3725AF6CB4}" presName="aSpace2" presStyleCnt="0"/>
      <dgm:spPr/>
    </dgm:pt>
    <dgm:pt modelId="{3E19632C-93FA-4D07-ADAA-3364C13AAA9B}" type="pres">
      <dgm:prSet presAssocID="{C142D54D-1A57-4645-9ACB-05690DEF40AF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B2BC80F-A4FB-4827-8365-FB516F6F4EC5}" type="pres">
      <dgm:prSet presAssocID="{C142D54D-1A57-4645-9ACB-05690DEF40AF}" presName="aSpace2" presStyleCnt="0"/>
      <dgm:spPr/>
    </dgm:pt>
    <dgm:pt modelId="{91527BD1-F744-4450-9FB1-4F20FB3EB6A3}" type="pres">
      <dgm:prSet presAssocID="{2EB2F66A-6ADF-4719-A79E-01388B0274A9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3679B83-4BE1-44F0-8137-0BF837DBC6F4}" type="pres">
      <dgm:prSet presAssocID="{13B0666C-2437-4E4F-910E-ACADC58D442A}" presName="aSpace" presStyleCnt="0"/>
      <dgm:spPr/>
    </dgm:pt>
    <dgm:pt modelId="{6409F07D-0E27-4148-A26D-21B7AD482E60}" type="pres">
      <dgm:prSet presAssocID="{DB6B5481-92E9-474A-B8F9-295E70050DEC}" presName="compNode" presStyleCnt="0"/>
      <dgm:spPr/>
    </dgm:pt>
    <dgm:pt modelId="{E9193ACC-E5F7-4CDB-9904-92441AF14B88}" type="pres">
      <dgm:prSet presAssocID="{DB6B5481-92E9-474A-B8F9-295E70050DEC}" presName="aNode" presStyleLbl="bgShp" presStyleIdx="1" presStyleCnt="4"/>
      <dgm:spPr/>
      <dgm:t>
        <a:bodyPr/>
        <a:lstStyle/>
        <a:p>
          <a:endParaRPr lang="nl-BE"/>
        </a:p>
      </dgm:t>
    </dgm:pt>
    <dgm:pt modelId="{1E8BE9F6-3CA5-4632-8AF5-9E3959278E69}" type="pres">
      <dgm:prSet presAssocID="{DB6B5481-92E9-474A-B8F9-295E70050DEC}" presName="textNode" presStyleLbl="bgShp" presStyleIdx="1" presStyleCnt="4"/>
      <dgm:spPr/>
      <dgm:t>
        <a:bodyPr/>
        <a:lstStyle/>
        <a:p>
          <a:endParaRPr lang="nl-BE"/>
        </a:p>
      </dgm:t>
    </dgm:pt>
    <dgm:pt modelId="{C155BB0B-2F3B-49DC-9AC7-4A2046F7D2B8}" type="pres">
      <dgm:prSet presAssocID="{DB6B5481-92E9-474A-B8F9-295E70050DEC}" presName="compChildNode" presStyleCnt="0"/>
      <dgm:spPr/>
    </dgm:pt>
    <dgm:pt modelId="{10EF9F8D-EFBA-40D1-87B1-8738EDE4D4E4}" type="pres">
      <dgm:prSet presAssocID="{DB6B5481-92E9-474A-B8F9-295E70050DEC}" presName="theInnerList" presStyleCnt="0"/>
      <dgm:spPr/>
    </dgm:pt>
    <dgm:pt modelId="{101AF39F-F88F-4EDD-B668-B702546E5FF1}" type="pres">
      <dgm:prSet presAssocID="{DB04A564-6AD6-4439-956D-56842D7765ED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DAD2916-F655-4C72-B803-56B0CC69401C}" type="pres">
      <dgm:prSet presAssocID="{DB04A564-6AD6-4439-956D-56842D7765ED}" presName="aSpace2" presStyleCnt="0"/>
      <dgm:spPr/>
    </dgm:pt>
    <dgm:pt modelId="{B8EFBC1F-9A1C-45BD-9BDF-D0BAAE16B82F}" type="pres">
      <dgm:prSet presAssocID="{A812A97B-AE3E-4E84-BDAB-6D5EFB102DFC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B75B1BF-C49B-4303-91D7-FBB5021DBF19}" type="pres">
      <dgm:prSet presAssocID="{A812A97B-AE3E-4E84-BDAB-6D5EFB102DFC}" presName="aSpace2" presStyleCnt="0"/>
      <dgm:spPr/>
    </dgm:pt>
    <dgm:pt modelId="{E3BC501C-D4E9-43F9-A5B6-538FE18E0F03}" type="pres">
      <dgm:prSet presAssocID="{DD4BCDE0-1BE5-492B-8786-71A050FBBBDA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00CAC5A-2069-4204-8BE5-6B960DCB8865}" type="pres">
      <dgm:prSet presAssocID="{DD4BCDE0-1BE5-492B-8786-71A050FBBBDA}" presName="aSpace2" presStyleCnt="0"/>
      <dgm:spPr/>
    </dgm:pt>
    <dgm:pt modelId="{AA95F255-0C25-4ED0-BCE1-371F05E096EE}" type="pres">
      <dgm:prSet presAssocID="{F1D57A2B-53C9-4731-9A97-AD75A8831A5C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EDF0A74-8A20-45C3-BC70-4D55C2ECD1E8}" type="pres">
      <dgm:prSet presAssocID="{DB6B5481-92E9-474A-B8F9-295E70050DEC}" presName="aSpace" presStyleCnt="0"/>
      <dgm:spPr/>
    </dgm:pt>
    <dgm:pt modelId="{0CE0D2E5-B047-44E1-965C-A9DD4665B1E4}" type="pres">
      <dgm:prSet presAssocID="{F61EFDD0-CD4A-410C-85BE-2D601D1B376F}" presName="compNode" presStyleCnt="0"/>
      <dgm:spPr/>
    </dgm:pt>
    <dgm:pt modelId="{03080A2A-638C-4CE2-9D70-6F91F315AE54}" type="pres">
      <dgm:prSet presAssocID="{F61EFDD0-CD4A-410C-85BE-2D601D1B376F}" presName="aNode" presStyleLbl="bgShp" presStyleIdx="2" presStyleCnt="4"/>
      <dgm:spPr/>
      <dgm:t>
        <a:bodyPr/>
        <a:lstStyle/>
        <a:p>
          <a:endParaRPr lang="nl-BE"/>
        </a:p>
      </dgm:t>
    </dgm:pt>
    <dgm:pt modelId="{16DAEEBB-BC77-482F-BC34-94DF91C8905C}" type="pres">
      <dgm:prSet presAssocID="{F61EFDD0-CD4A-410C-85BE-2D601D1B376F}" presName="textNode" presStyleLbl="bgShp" presStyleIdx="2" presStyleCnt="4"/>
      <dgm:spPr/>
      <dgm:t>
        <a:bodyPr/>
        <a:lstStyle/>
        <a:p>
          <a:endParaRPr lang="nl-BE"/>
        </a:p>
      </dgm:t>
    </dgm:pt>
    <dgm:pt modelId="{5E67B143-972F-474E-9244-79EF4175EB9E}" type="pres">
      <dgm:prSet presAssocID="{F61EFDD0-CD4A-410C-85BE-2D601D1B376F}" presName="compChildNode" presStyleCnt="0"/>
      <dgm:spPr/>
    </dgm:pt>
    <dgm:pt modelId="{855B5554-360D-4A67-8715-7ED0FE4D1A61}" type="pres">
      <dgm:prSet presAssocID="{F61EFDD0-CD4A-410C-85BE-2D601D1B376F}" presName="theInnerList" presStyleCnt="0"/>
      <dgm:spPr/>
    </dgm:pt>
    <dgm:pt modelId="{F3B9C641-77C2-4580-A10A-DB7B4992790B}" type="pres">
      <dgm:prSet presAssocID="{75D4D3C9-D6B6-4F4F-A8C3-E10BC3B20FC5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191134F-DF97-425B-86F7-6914AEC38218}" type="pres">
      <dgm:prSet presAssocID="{75D4D3C9-D6B6-4F4F-A8C3-E10BC3B20FC5}" presName="aSpace2" presStyleCnt="0"/>
      <dgm:spPr/>
    </dgm:pt>
    <dgm:pt modelId="{BD299F6B-34DC-49A1-AB03-224F95D958A5}" type="pres">
      <dgm:prSet presAssocID="{B1CB54FC-4367-4C98-9EA0-67AC69D735CA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B89D1BA-339C-4692-85B9-F71F36AA60F6}" type="pres">
      <dgm:prSet presAssocID="{B1CB54FC-4367-4C98-9EA0-67AC69D735CA}" presName="aSpace2" presStyleCnt="0"/>
      <dgm:spPr/>
    </dgm:pt>
    <dgm:pt modelId="{90D8BC7F-6FEF-405D-8EFD-42908B866604}" type="pres">
      <dgm:prSet presAssocID="{D7662CAE-4E6F-4D87-A67E-0C850E43855D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3740862-7EDC-4CCB-B242-0185358A264E}" type="pres">
      <dgm:prSet presAssocID="{D7662CAE-4E6F-4D87-A67E-0C850E43855D}" presName="aSpace2" presStyleCnt="0"/>
      <dgm:spPr/>
    </dgm:pt>
    <dgm:pt modelId="{E7B6A24B-F1DE-4A9D-9620-917BC4C3D54A}" type="pres">
      <dgm:prSet presAssocID="{BB141BC6-D700-4652-A2D6-0B40E9FF417C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BAFB596-D04A-4788-A3FA-932219694943}" type="pres">
      <dgm:prSet presAssocID="{F61EFDD0-CD4A-410C-85BE-2D601D1B376F}" presName="aSpace" presStyleCnt="0"/>
      <dgm:spPr/>
    </dgm:pt>
    <dgm:pt modelId="{18455A06-D5CE-43B2-8EAD-4B326A9F4762}" type="pres">
      <dgm:prSet presAssocID="{0F472052-91E7-4B83-9471-FAEEDDDED1F6}" presName="compNode" presStyleCnt="0"/>
      <dgm:spPr/>
    </dgm:pt>
    <dgm:pt modelId="{1185C5BF-BFA7-47E0-844C-9396B1F365A7}" type="pres">
      <dgm:prSet presAssocID="{0F472052-91E7-4B83-9471-FAEEDDDED1F6}" presName="aNode" presStyleLbl="bgShp" presStyleIdx="3" presStyleCnt="4"/>
      <dgm:spPr/>
      <dgm:t>
        <a:bodyPr/>
        <a:lstStyle/>
        <a:p>
          <a:endParaRPr lang="nl-BE"/>
        </a:p>
      </dgm:t>
    </dgm:pt>
    <dgm:pt modelId="{A1511CF3-C204-40AA-B49C-A9478424A4DF}" type="pres">
      <dgm:prSet presAssocID="{0F472052-91E7-4B83-9471-FAEEDDDED1F6}" presName="textNode" presStyleLbl="bgShp" presStyleIdx="3" presStyleCnt="4"/>
      <dgm:spPr/>
      <dgm:t>
        <a:bodyPr/>
        <a:lstStyle/>
        <a:p>
          <a:endParaRPr lang="nl-BE"/>
        </a:p>
      </dgm:t>
    </dgm:pt>
    <dgm:pt modelId="{E2F68875-5DAC-4B22-9A59-AD6FD6CC0E72}" type="pres">
      <dgm:prSet presAssocID="{0F472052-91E7-4B83-9471-FAEEDDDED1F6}" presName="compChildNode" presStyleCnt="0"/>
      <dgm:spPr/>
    </dgm:pt>
    <dgm:pt modelId="{7144D48F-B71E-4707-8F0C-DD70DFFB8955}" type="pres">
      <dgm:prSet presAssocID="{0F472052-91E7-4B83-9471-FAEEDDDED1F6}" presName="theInnerList" presStyleCnt="0"/>
      <dgm:spPr/>
    </dgm:pt>
    <dgm:pt modelId="{84395ABC-3787-4FE9-AB7C-47BCF27E53A7}" type="pres">
      <dgm:prSet presAssocID="{9AF81EC8-F938-4D8B-8040-520871576FEB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5DAC5B7-B138-4EE3-ADFF-344C5B44A928}" type="pres">
      <dgm:prSet presAssocID="{9AF81EC8-F938-4D8B-8040-520871576FEB}" presName="aSpace2" presStyleCnt="0"/>
      <dgm:spPr/>
    </dgm:pt>
    <dgm:pt modelId="{B562DD55-EA6A-437B-A5C3-912DE08E9210}" type="pres">
      <dgm:prSet presAssocID="{3C747C53-5321-4448-9680-E3AB6983BAC0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3151B57-8D04-4799-9DED-2E93E6DFEC85}" type="pres">
      <dgm:prSet presAssocID="{3C747C53-5321-4448-9680-E3AB6983BAC0}" presName="aSpace2" presStyleCnt="0"/>
      <dgm:spPr/>
    </dgm:pt>
    <dgm:pt modelId="{94C286C4-3067-4235-AC60-49406730888C}" type="pres">
      <dgm:prSet presAssocID="{5AD136DD-9CEE-4BD0-A154-B348A8A6AB03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F45DF46-5F9B-4005-A61B-C9D82E8FBADC}" type="pres">
      <dgm:prSet presAssocID="{5AD136DD-9CEE-4BD0-A154-B348A8A6AB03}" presName="aSpace2" presStyleCnt="0"/>
      <dgm:spPr/>
    </dgm:pt>
    <dgm:pt modelId="{83907531-66D0-4CC4-8926-9BBAB72AA8E0}" type="pres">
      <dgm:prSet presAssocID="{C52497DA-D3D9-4710-B137-075501028062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76DD1C51-314F-4E66-88DC-35539A1BFF4A}" srcId="{DB6B5481-92E9-474A-B8F9-295E70050DEC}" destId="{F1D57A2B-53C9-4731-9A97-AD75A8831A5C}" srcOrd="3" destOrd="0" parTransId="{AE350F30-92F5-4ABA-9279-C3E4E6B408EA}" sibTransId="{C9E36F54-96BF-4EFC-AC7C-CD534FE9E950}"/>
    <dgm:cxn modelId="{0CDC86C5-AAA7-40D8-A8A9-A9B97E70A2FB}" type="presOf" srcId="{13B0666C-2437-4E4F-910E-ACADC58D442A}" destId="{2D7C2F82-BC95-46A5-812C-409513AD01DB}" srcOrd="0" destOrd="0" presId="urn:microsoft.com/office/officeart/2005/8/layout/lProcess2"/>
    <dgm:cxn modelId="{5AF876F6-22E3-43E5-9665-C535A6D75402}" srcId="{DB6B5481-92E9-474A-B8F9-295E70050DEC}" destId="{A812A97B-AE3E-4E84-BDAB-6D5EFB102DFC}" srcOrd="1" destOrd="0" parTransId="{AACEA436-D006-496F-A173-EA034106D4B2}" sibTransId="{E238C87E-99CF-42B0-B14E-D3ED54B28B01}"/>
    <dgm:cxn modelId="{02505D65-3403-4175-B8F7-772778569E4D}" type="presOf" srcId="{2EB2F66A-6ADF-4719-A79E-01388B0274A9}" destId="{91527BD1-F744-4450-9FB1-4F20FB3EB6A3}" srcOrd="0" destOrd="0" presId="urn:microsoft.com/office/officeart/2005/8/layout/lProcess2"/>
    <dgm:cxn modelId="{CFFAA2CC-57A8-421F-B480-FD1B97EB141F}" type="presOf" srcId="{F61EFDD0-CD4A-410C-85BE-2D601D1B376F}" destId="{03080A2A-638C-4CE2-9D70-6F91F315AE54}" srcOrd="0" destOrd="0" presId="urn:microsoft.com/office/officeart/2005/8/layout/lProcess2"/>
    <dgm:cxn modelId="{B248BC96-DBEF-44CB-9E0E-3ADA17EA8F8F}" type="presOf" srcId="{DB6B5481-92E9-474A-B8F9-295E70050DEC}" destId="{E9193ACC-E5F7-4CDB-9904-92441AF14B88}" srcOrd="0" destOrd="0" presId="urn:microsoft.com/office/officeart/2005/8/layout/lProcess2"/>
    <dgm:cxn modelId="{85EAD342-8814-49B9-B270-A24A06E496D0}" type="presOf" srcId="{9AF81EC8-F938-4D8B-8040-520871576FEB}" destId="{84395ABC-3787-4FE9-AB7C-47BCF27E53A7}" srcOrd="0" destOrd="0" presId="urn:microsoft.com/office/officeart/2005/8/layout/lProcess2"/>
    <dgm:cxn modelId="{F4F37CDC-A59A-488B-813B-DCB1EF642D9E}" type="presOf" srcId="{0F472052-91E7-4B83-9471-FAEEDDDED1F6}" destId="{1185C5BF-BFA7-47E0-844C-9396B1F365A7}" srcOrd="0" destOrd="0" presId="urn:microsoft.com/office/officeart/2005/8/layout/lProcess2"/>
    <dgm:cxn modelId="{A5A2E2E2-C96B-4FEB-920B-508658AC7F3A}" srcId="{13B0666C-2437-4E4F-910E-ACADC58D442A}" destId="{A0E8F3EB-AE8A-4FB0-823B-2DB821010AEA}" srcOrd="0" destOrd="0" parTransId="{A2083BC7-6767-40E8-B760-57473DAE17C0}" sibTransId="{1F47D411-3E99-48A9-8026-85B86D15ADC8}"/>
    <dgm:cxn modelId="{5A311621-545C-4200-9365-8F642850831A}" type="presOf" srcId="{FC133B95-6559-43A0-9EDF-A3B412620950}" destId="{86BD3875-2B54-47FA-B12B-820395DFD61E}" srcOrd="0" destOrd="0" presId="urn:microsoft.com/office/officeart/2005/8/layout/lProcess2"/>
    <dgm:cxn modelId="{3C5C6A93-E64A-402F-B865-AED602A8B9F4}" srcId="{13B0666C-2437-4E4F-910E-ACADC58D442A}" destId="{D62F49BE-D56F-406D-838C-4E3725AF6CB4}" srcOrd="1" destOrd="0" parTransId="{76F0B2D4-ADC2-402A-8F45-AEB6E9355E8B}" sibTransId="{6F05BADE-7B36-46F1-9F5A-4CDFBF028774}"/>
    <dgm:cxn modelId="{F07CC206-47DE-4985-BC07-DFB739E32D0D}" srcId="{FC133B95-6559-43A0-9EDF-A3B412620950}" destId="{0F472052-91E7-4B83-9471-FAEEDDDED1F6}" srcOrd="3" destOrd="0" parTransId="{3B109364-7BC1-4CFA-B6CC-3508181239FB}" sibTransId="{1C380311-7AEF-4D7D-920C-4855DF189C89}"/>
    <dgm:cxn modelId="{5EB0A1D1-C204-4811-A001-E2EE0A41180E}" srcId="{F61EFDD0-CD4A-410C-85BE-2D601D1B376F}" destId="{B1CB54FC-4367-4C98-9EA0-67AC69D735CA}" srcOrd="1" destOrd="0" parTransId="{E195D3D8-4A57-41F8-8BBD-041AABEDD859}" sibTransId="{B0A546BD-4B44-4573-B0CE-3177E41F936C}"/>
    <dgm:cxn modelId="{A6B66E63-5AF7-4AD0-9B12-AA3A2BAE35FF}" srcId="{FC133B95-6559-43A0-9EDF-A3B412620950}" destId="{13B0666C-2437-4E4F-910E-ACADC58D442A}" srcOrd="0" destOrd="0" parTransId="{64E7C6E9-ACF0-4E26-8C8C-1FDD5BB7A53E}" sibTransId="{1AECD4F1-27BC-46E7-B64D-FD9553074C9E}"/>
    <dgm:cxn modelId="{8F9AD8C7-39AE-4690-87C5-6144EDD67EEB}" type="presOf" srcId="{D7662CAE-4E6F-4D87-A67E-0C850E43855D}" destId="{90D8BC7F-6FEF-405D-8EFD-42908B866604}" srcOrd="0" destOrd="0" presId="urn:microsoft.com/office/officeart/2005/8/layout/lProcess2"/>
    <dgm:cxn modelId="{ED740BF9-EBB9-4242-A634-B02331A7DADD}" type="presOf" srcId="{D62F49BE-D56F-406D-838C-4E3725AF6CB4}" destId="{EDC9132C-6269-446A-BBC0-5EA2E4586C3D}" srcOrd="0" destOrd="0" presId="urn:microsoft.com/office/officeart/2005/8/layout/lProcess2"/>
    <dgm:cxn modelId="{0AC21B22-A88D-4C6C-96F9-AEC10AFAA2BA}" type="presOf" srcId="{A812A97B-AE3E-4E84-BDAB-6D5EFB102DFC}" destId="{B8EFBC1F-9A1C-45BD-9BDF-D0BAAE16B82F}" srcOrd="0" destOrd="0" presId="urn:microsoft.com/office/officeart/2005/8/layout/lProcess2"/>
    <dgm:cxn modelId="{616476B8-4C6C-4756-AAAF-391B236D05D9}" type="presOf" srcId="{DB04A564-6AD6-4439-956D-56842D7765ED}" destId="{101AF39F-F88F-4EDD-B668-B702546E5FF1}" srcOrd="0" destOrd="0" presId="urn:microsoft.com/office/officeart/2005/8/layout/lProcess2"/>
    <dgm:cxn modelId="{221094A9-0127-4907-8F64-F921D41DE29F}" srcId="{13B0666C-2437-4E4F-910E-ACADC58D442A}" destId="{C142D54D-1A57-4645-9ACB-05690DEF40AF}" srcOrd="2" destOrd="0" parTransId="{F3C3E48F-6F0D-447A-A4DC-C2CCBD57A335}" sibTransId="{EA32B02B-CCE0-48EF-9F6D-1796A520E495}"/>
    <dgm:cxn modelId="{C7A6EB1A-1AB7-470A-AE61-B3C9572E6886}" type="presOf" srcId="{F61EFDD0-CD4A-410C-85BE-2D601D1B376F}" destId="{16DAEEBB-BC77-482F-BC34-94DF91C8905C}" srcOrd="1" destOrd="0" presId="urn:microsoft.com/office/officeart/2005/8/layout/lProcess2"/>
    <dgm:cxn modelId="{CDB8B3E8-5DC8-4FBD-8FC8-266256B4AA58}" srcId="{DB6B5481-92E9-474A-B8F9-295E70050DEC}" destId="{DD4BCDE0-1BE5-492B-8786-71A050FBBBDA}" srcOrd="2" destOrd="0" parTransId="{11F1E4F2-586F-4C27-B405-0CDEB8BD437B}" sibTransId="{D1718D4E-3865-4919-8303-E9E4EFDE2BAF}"/>
    <dgm:cxn modelId="{AA2D7B02-0C77-4D44-BCE9-21603BB0E321}" type="presOf" srcId="{DB6B5481-92E9-474A-B8F9-295E70050DEC}" destId="{1E8BE9F6-3CA5-4632-8AF5-9E3959278E69}" srcOrd="1" destOrd="0" presId="urn:microsoft.com/office/officeart/2005/8/layout/lProcess2"/>
    <dgm:cxn modelId="{1D3AB84F-3789-4FFF-A92D-37C58EBDBE8D}" type="presOf" srcId="{75D4D3C9-D6B6-4F4F-A8C3-E10BC3B20FC5}" destId="{F3B9C641-77C2-4580-A10A-DB7B4992790B}" srcOrd="0" destOrd="0" presId="urn:microsoft.com/office/officeart/2005/8/layout/lProcess2"/>
    <dgm:cxn modelId="{E731FA7C-8F51-4770-A805-71345050A6C2}" srcId="{FC133B95-6559-43A0-9EDF-A3B412620950}" destId="{DB6B5481-92E9-474A-B8F9-295E70050DEC}" srcOrd="1" destOrd="0" parTransId="{D2A0CFA0-95F0-486A-B124-6EBCEDC29124}" sibTransId="{9296A274-F213-4111-B584-A09AA8C167BC}"/>
    <dgm:cxn modelId="{5CCCBCB7-D393-4BAF-A02A-C0200D2BA894}" type="presOf" srcId="{3C747C53-5321-4448-9680-E3AB6983BAC0}" destId="{B562DD55-EA6A-437B-A5C3-912DE08E9210}" srcOrd="0" destOrd="0" presId="urn:microsoft.com/office/officeart/2005/8/layout/lProcess2"/>
    <dgm:cxn modelId="{419AF741-CDAE-418C-A2F4-B7AB4EDB870B}" srcId="{0F472052-91E7-4B83-9471-FAEEDDDED1F6}" destId="{3C747C53-5321-4448-9680-E3AB6983BAC0}" srcOrd="1" destOrd="0" parTransId="{AB280365-3A39-4305-A5D8-65ADCB1721E8}" sibTransId="{B308EC2F-10A8-4B5D-BF46-C6A077316186}"/>
    <dgm:cxn modelId="{322DFDEC-E268-4CD9-BFF8-2F635350DC6C}" type="presOf" srcId="{F1D57A2B-53C9-4731-9A97-AD75A8831A5C}" destId="{AA95F255-0C25-4ED0-BCE1-371F05E096EE}" srcOrd="0" destOrd="0" presId="urn:microsoft.com/office/officeart/2005/8/layout/lProcess2"/>
    <dgm:cxn modelId="{EDCC27B5-B8E3-4BC6-A6BB-51FC451F34EC}" type="presOf" srcId="{A0E8F3EB-AE8A-4FB0-823B-2DB821010AEA}" destId="{5799FE6B-4A51-4B20-972F-9C9456BA0EB7}" srcOrd="0" destOrd="0" presId="urn:microsoft.com/office/officeart/2005/8/layout/lProcess2"/>
    <dgm:cxn modelId="{AD7C7761-EFB6-4F1D-B42C-CA3D6D30E5F4}" type="presOf" srcId="{DD4BCDE0-1BE5-492B-8786-71A050FBBBDA}" destId="{E3BC501C-D4E9-43F9-A5B6-538FE18E0F03}" srcOrd="0" destOrd="0" presId="urn:microsoft.com/office/officeart/2005/8/layout/lProcess2"/>
    <dgm:cxn modelId="{60B8BB63-AC64-4BAD-9045-F2281F8EC390}" srcId="{0F472052-91E7-4B83-9471-FAEEDDDED1F6}" destId="{5AD136DD-9CEE-4BD0-A154-B348A8A6AB03}" srcOrd="2" destOrd="0" parTransId="{7CE18F55-E219-4515-8C72-6F78A071E257}" sibTransId="{C6EF3533-85C2-4C16-B631-F282BE07C58E}"/>
    <dgm:cxn modelId="{1F9E97D8-4025-4E37-8F88-8D94594A75CB}" type="presOf" srcId="{B1CB54FC-4367-4C98-9EA0-67AC69D735CA}" destId="{BD299F6B-34DC-49A1-AB03-224F95D958A5}" srcOrd="0" destOrd="0" presId="urn:microsoft.com/office/officeart/2005/8/layout/lProcess2"/>
    <dgm:cxn modelId="{6D6FBF74-A991-44AF-94A3-A112D5512087}" srcId="{13B0666C-2437-4E4F-910E-ACADC58D442A}" destId="{2EB2F66A-6ADF-4719-A79E-01388B0274A9}" srcOrd="3" destOrd="0" parTransId="{3E961ECB-F8F1-4C52-B29B-4B023B16348F}" sibTransId="{A5E01A72-348E-41F8-8BCA-E6634228E99F}"/>
    <dgm:cxn modelId="{3A8391D7-F088-4811-BF63-F5BE3392F8EA}" type="presOf" srcId="{C52497DA-D3D9-4710-B137-075501028062}" destId="{83907531-66D0-4CC4-8926-9BBAB72AA8E0}" srcOrd="0" destOrd="0" presId="urn:microsoft.com/office/officeart/2005/8/layout/lProcess2"/>
    <dgm:cxn modelId="{7C2765DC-C853-4FC9-A7C7-A4C35C580E08}" srcId="{DB6B5481-92E9-474A-B8F9-295E70050DEC}" destId="{DB04A564-6AD6-4439-956D-56842D7765ED}" srcOrd="0" destOrd="0" parTransId="{2966DA5B-CCA7-4F9C-99F6-3BD7FA178A05}" sibTransId="{5ACB6EE1-C370-47FA-A12F-C7D9CEBBEF12}"/>
    <dgm:cxn modelId="{53A85D34-088A-4366-96DE-8CA47F53CE5C}" srcId="{0F472052-91E7-4B83-9471-FAEEDDDED1F6}" destId="{C52497DA-D3D9-4710-B137-075501028062}" srcOrd="3" destOrd="0" parTransId="{33F2AC41-1025-475F-97B3-9F9BDEFCD420}" sibTransId="{DC4A1818-7C45-45CA-98CA-8E3AA51DF3B7}"/>
    <dgm:cxn modelId="{E8899AB4-6FAB-4537-89AF-BCD516802215}" type="presOf" srcId="{13B0666C-2437-4E4F-910E-ACADC58D442A}" destId="{E3B0A265-0D3C-43B1-BA50-98CF199D29F9}" srcOrd="1" destOrd="0" presId="urn:microsoft.com/office/officeart/2005/8/layout/lProcess2"/>
    <dgm:cxn modelId="{30D79422-0D52-44D2-91F6-A674767C213C}" srcId="{F61EFDD0-CD4A-410C-85BE-2D601D1B376F}" destId="{D7662CAE-4E6F-4D87-A67E-0C850E43855D}" srcOrd="2" destOrd="0" parTransId="{7659AF23-52FB-49EC-A339-A93B025D690D}" sibTransId="{72BBD45E-7276-4EDB-B738-2CFCDBA13001}"/>
    <dgm:cxn modelId="{A76C5DD4-606B-4D16-9945-382566D7CF86}" type="presOf" srcId="{BB141BC6-D700-4652-A2D6-0B40E9FF417C}" destId="{E7B6A24B-F1DE-4A9D-9620-917BC4C3D54A}" srcOrd="0" destOrd="0" presId="urn:microsoft.com/office/officeart/2005/8/layout/lProcess2"/>
    <dgm:cxn modelId="{C45B67CF-3C89-49EA-A70C-4DA21159667B}" type="presOf" srcId="{5AD136DD-9CEE-4BD0-A154-B348A8A6AB03}" destId="{94C286C4-3067-4235-AC60-49406730888C}" srcOrd="0" destOrd="0" presId="urn:microsoft.com/office/officeart/2005/8/layout/lProcess2"/>
    <dgm:cxn modelId="{3B056254-30F4-4D38-82E8-487D2FEFA7BE}" srcId="{0F472052-91E7-4B83-9471-FAEEDDDED1F6}" destId="{9AF81EC8-F938-4D8B-8040-520871576FEB}" srcOrd="0" destOrd="0" parTransId="{B3BD8CF7-D2A9-4813-BB01-C3A826761FCC}" sibTransId="{DBE455DA-B53B-43BB-A595-318AF07267BC}"/>
    <dgm:cxn modelId="{1FC1F161-DE4C-4F22-9FD0-C14BF4530BD2}" type="presOf" srcId="{C142D54D-1A57-4645-9ACB-05690DEF40AF}" destId="{3E19632C-93FA-4D07-ADAA-3364C13AAA9B}" srcOrd="0" destOrd="0" presId="urn:microsoft.com/office/officeart/2005/8/layout/lProcess2"/>
    <dgm:cxn modelId="{F01C86F1-8011-4AF2-8EB3-574D933FDCA3}" srcId="{FC133B95-6559-43A0-9EDF-A3B412620950}" destId="{F61EFDD0-CD4A-410C-85BE-2D601D1B376F}" srcOrd="2" destOrd="0" parTransId="{31C08800-722E-4A1C-94BB-B0316A4B064E}" sibTransId="{AFE48A57-1C32-4F34-A21C-8CDA409FC49E}"/>
    <dgm:cxn modelId="{A612E8EA-520D-4ACD-B103-7123A2C0ED31}" srcId="{F61EFDD0-CD4A-410C-85BE-2D601D1B376F}" destId="{75D4D3C9-D6B6-4F4F-A8C3-E10BC3B20FC5}" srcOrd="0" destOrd="0" parTransId="{7F27B6BD-EBAC-44D4-8B8E-4DD99C6249A1}" sibTransId="{89763DDA-6775-4E94-A942-BC0ECC70988F}"/>
    <dgm:cxn modelId="{633075C5-1EFD-4E02-9BBD-8559E2F7B4E9}" type="presOf" srcId="{0F472052-91E7-4B83-9471-FAEEDDDED1F6}" destId="{A1511CF3-C204-40AA-B49C-A9478424A4DF}" srcOrd="1" destOrd="0" presId="urn:microsoft.com/office/officeart/2005/8/layout/lProcess2"/>
    <dgm:cxn modelId="{5577A968-F867-4B28-90F4-894DC4AF17F4}" srcId="{F61EFDD0-CD4A-410C-85BE-2D601D1B376F}" destId="{BB141BC6-D700-4652-A2D6-0B40E9FF417C}" srcOrd="3" destOrd="0" parTransId="{0A18A1F7-A314-406E-8FE6-2ACC951B1846}" sibTransId="{EBB362FA-EFCC-4401-9378-70EAC89BBFAE}"/>
    <dgm:cxn modelId="{A680B06F-2BA4-42FD-B98E-C7DCEAAC7CFF}" type="presParOf" srcId="{86BD3875-2B54-47FA-B12B-820395DFD61E}" destId="{B661B0A5-4446-40A1-A61C-E49AC9DCEA6A}" srcOrd="0" destOrd="0" presId="urn:microsoft.com/office/officeart/2005/8/layout/lProcess2"/>
    <dgm:cxn modelId="{117C8098-D340-4934-946E-2E902303D561}" type="presParOf" srcId="{B661B0A5-4446-40A1-A61C-E49AC9DCEA6A}" destId="{2D7C2F82-BC95-46A5-812C-409513AD01DB}" srcOrd="0" destOrd="0" presId="urn:microsoft.com/office/officeart/2005/8/layout/lProcess2"/>
    <dgm:cxn modelId="{FD4AAF26-1A6B-48FE-A1FB-5B435BC9EFD3}" type="presParOf" srcId="{B661B0A5-4446-40A1-A61C-E49AC9DCEA6A}" destId="{E3B0A265-0D3C-43B1-BA50-98CF199D29F9}" srcOrd="1" destOrd="0" presId="urn:microsoft.com/office/officeart/2005/8/layout/lProcess2"/>
    <dgm:cxn modelId="{247DB8DE-3611-44FC-9A05-2BAC1F5FF439}" type="presParOf" srcId="{B661B0A5-4446-40A1-A61C-E49AC9DCEA6A}" destId="{B360D73B-6DE6-49EE-A15F-26898EFEC8E8}" srcOrd="2" destOrd="0" presId="urn:microsoft.com/office/officeart/2005/8/layout/lProcess2"/>
    <dgm:cxn modelId="{0C0911EA-421C-460C-9B34-14336ADFBC78}" type="presParOf" srcId="{B360D73B-6DE6-49EE-A15F-26898EFEC8E8}" destId="{1BB53DAC-C70B-4F80-A040-4361B2DC6FB2}" srcOrd="0" destOrd="0" presId="urn:microsoft.com/office/officeart/2005/8/layout/lProcess2"/>
    <dgm:cxn modelId="{44442B3B-B828-4142-BD93-6263CC116DFD}" type="presParOf" srcId="{1BB53DAC-C70B-4F80-A040-4361B2DC6FB2}" destId="{5799FE6B-4A51-4B20-972F-9C9456BA0EB7}" srcOrd="0" destOrd="0" presId="urn:microsoft.com/office/officeart/2005/8/layout/lProcess2"/>
    <dgm:cxn modelId="{6A563C69-15B6-45E2-BD10-589C0CD32C8E}" type="presParOf" srcId="{1BB53DAC-C70B-4F80-A040-4361B2DC6FB2}" destId="{8A5C5CB9-E878-4BE0-932D-D277AF60A7DF}" srcOrd="1" destOrd="0" presId="urn:microsoft.com/office/officeart/2005/8/layout/lProcess2"/>
    <dgm:cxn modelId="{17FEF03F-8913-462E-BFAF-F0624F49D57C}" type="presParOf" srcId="{1BB53DAC-C70B-4F80-A040-4361B2DC6FB2}" destId="{EDC9132C-6269-446A-BBC0-5EA2E4586C3D}" srcOrd="2" destOrd="0" presId="urn:microsoft.com/office/officeart/2005/8/layout/lProcess2"/>
    <dgm:cxn modelId="{B8639CB6-1341-4785-B614-74A32DEF16EE}" type="presParOf" srcId="{1BB53DAC-C70B-4F80-A040-4361B2DC6FB2}" destId="{97406969-50B5-4B1B-9EB3-73E834E9802A}" srcOrd="3" destOrd="0" presId="urn:microsoft.com/office/officeart/2005/8/layout/lProcess2"/>
    <dgm:cxn modelId="{8774F1C0-FE78-4983-AFFA-9722D75CA92E}" type="presParOf" srcId="{1BB53DAC-C70B-4F80-A040-4361B2DC6FB2}" destId="{3E19632C-93FA-4D07-ADAA-3364C13AAA9B}" srcOrd="4" destOrd="0" presId="urn:microsoft.com/office/officeart/2005/8/layout/lProcess2"/>
    <dgm:cxn modelId="{59208674-596F-483C-88F4-D7FB2D220846}" type="presParOf" srcId="{1BB53DAC-C70B-4F80-A040-4361B2DC6FB2}" destId="{3B2BC80F-A4FB-4827-8365-FB516F6F4EC5}" srcOrd="5" destOrd="0" presId="urn:microsoft.com/office/officeart/2005/8/layout/lProcess2"/>
    <dgm:cxn modelId="{A3E43319-C94B-478E-A8CD-D933E11F3DC1}" type="presParOf" srcId="{1BB53DAC-C70B-4F80-A040-4361B2DC6FB2}" destId="{91527BD1-F744-4450-9FB1-4F20FB3EB6A3}" srcOrd="6" destOrd="0" presId="urn:microsoft.com/office/officeart/2005/8/layout/lProcess2"/>
    <dgm:cxn modelId="{8D9DEF65-24B3-4558-A7C0-F387FA20C474}" type="presParOf" srcId="{86BD3875-2B54-47FA-B12B-820395DFD61E}" destId="{73679B83-4BE1-44F0-8137-0BF837DBC6F4}" srcOrd="1" destOrd="0" presId="urn:microsoft.com/office/officeart/2005/8/layout/lProcess2"/>
    <dgm:cxn modelId="{1A952A85-FF07-40D8-8D87-0DF4DDC8A384}" type="presParOf" srcId="{86BD3875-2B54-47FA-B12B-820395DFD61E}" destId="{6409F07D-0E27-4148-A26D-21B7AD482E60}" srcOrd="2" destOrd="0" presId="urn:microsoft.com/office/officeart/2005/8/layout/lProcess2"/>
    <dgm:cxn modelId="{F005CA85-C161-4E00-8933-12C70C113A7E}" type="presParOf" srcId="{6409F07D-0E27-4148-A26D-21B7AD482E60}" destId="{E9193ACC-E5F7-4CDB-9904-92441AF14B88}" srcOrd="0" destOrd="0" presId="urn:microsoft.com/office/officeart/2005/8/layout/lProcess2"/>
    <dgm:cxn modelId="{4FBC2712-C1FE-4CB1-B5AF-0C4C5E5937BC}" type="presParOf" srcId="{6409F07D-0E27-4148-A26D-21B7AD482E60}" destId="{1E8BE9F6-3CA5-4632-8AF5-9E3959278E69}" srcOrd="1" destOrd="0" presId="urn:microsoft.com/office/officeart/2005/8/layout/lProcess2"/>
    <dgm:cxn modelId="{A6816FA0-1C5C-4624-9C59-7B0615347674}" type="presParOf" srcId="{6409F07D-0E27-4148-A26D-21B7AD482E60}" destId="{C155BB0B-2F3B-49DC-9AC7-4A2046F7D2B8}" srcOrd="2" destOrd="0" presId="urn:microsoft.com/office/officeart/2005/8/layout/lProcess2"/>
    <dgm:cxn modelId="{EEB4325C-177A-49F6-AA42-39CE0BB658D7}" type="presParOf" srcId="{C155BB0B-2F3B-49DC-9AC7-4A2046F7D2B8}" destId="{10EF9F8D-EFBA-40D1-87B1-8738EDE4D4E4}" srcOrd="0" destOrd="0" presId="urn:microsoft.com/office/officeart/2005/8/layout/lProcess2"/>
    <dgm:cxn modelId="{82ED11D1-B57B-44BA-ABDA-8CF52433F871}" type="presParOf" srcId="{10EF9F8D-EFBA-40D1-87B1-8738EDE4D4E4}" destId="{101AF39F-F88F-4EDD-B668-B702546E5FF1}" srcOrd="0" destOrd="0" presId="urn:microsoft.com/office/officeart/2005/8/layout/lProcess2"/>
    <dgm:cxn modelId="{97FFD8E0-2F71-4EC5-8C9E-40C41A3CDA88}" type="presParOf" srcId="{10EF9F8D-EFBA-40D1-87B1-8738EDE4D4E4}" destId="{7DAD2916-F655-4C72-B803-56B0CC69401C}" srcOrd="1" destOrd="0" presId="urn:microsoft.com/office/officeart/2005/8/layout/lProcess2"/>
    <dgm:cxn modelId="{F2B933D7-945F-4045-9B13-C95BCBB1AC21}" type="presParOf" srcId="{10EF9F8D-EFBA-40D1-87B1-8738EDE4D4E4}" destId="{B8EFBC1F-9A1C-45BD-9BDF-D0BAAE16B82F}" srcOrd="2" destOrd="0" presId="urn:microsoft.com/office/officeart/2005/8/layout/lProcess2"/>
    <dgm:cxn modelId="{B1D91140-8297-4E79-906B-7FD239DBAB6E}" type="presParOf" srcId="{10EF9F8D-EFBA-40D1-87B1-8738EDE4D4E4}" destId="{2B75B1BF-C49B-4303-91D7-FBB5021DBF19}" srcOrd="3" destOrd="0" presId="urn:microsoft.com/office/officeart/2005/8/layout/lProcess2"/>
    <dgm:cxn modelId="{907DAB38-0436-4A01-BD21-8EAC20AACB73}" type="presParOf" srcId="{10EF9F8D-EFBA-40D1-87B1-8738EDE4D4E4}" destId="{E3BC501C-D4E9-43F9-A5B6-538FE18E0F03}" srcOrd="4" destOrd="0" presId="urn:microsoft.com/office/officeart/2005/8/layout/lProcess2"/>
    <dgm:cxn modelId="{7FC72A57-76A0-4EB3-8F48-B8FC8703D622}" type="presParOf" srcId="{10EF9F8D-EFBA-40D1-87B1-8738EDE4D4E4}" destId="{E00CAC5A-2069-4204-8BE5-6B960DCB8865}" srcOrd="5" destOrd="0" presId="urn:microsoft.com/office/officeart/2005/8/layout/lProcess2"/>
    <dgm:cxn modelId="{4473B293-C6BD-4C43-98EE-EDC42B539306}" type="presParOf" srcId="{10EF9F8D-EFBA-40D1-87B1-8738EDE4D4E4}" destId="{AA95F255-0C25-4ED0-BCE1-371F05E096EE}" srcOrd="6" destOrd="0" presId="urn:microsoft.com/office/officeart/2005/8/layout/lProcess2"/>
    <dgm:cxn modelId="{45541B1A-0014-4BE0-8C81-F0C6858FAA5D}" type="presParOf" srcId="{86BD3875-2B54-47FA-B12B-820395DFD61E}" destId="{4EDF0A74-8A20-45C3-BC70-4D55C2ECD1E8}" srcOrd="3" destOrd="0" presId="urn:microsoft.com/office/officeart/2005/8/layout/lProcess2"/>
    <dgm:cxn modelId="{DB03B944-607E-4F91-BB68-59974CA0C292}" type="presParOf" srcId="{86BD3875-2B54-47FA-B12B-820395DFD61E}" destId="{0CE0D2E5-B047-44E1-965C-A9DD4665B1E4}" srcOrd="4" destOrd="0" presId="urn:microsoft.com/office/officeart/2005/8/layout/lProcess2"/>
    <dgm:cxn modelId="{40B6D0F5-CFFC-44CD-BE68-E75390C29D48}" type="presParOf" srcId="{0CE0D2E5-B047-44E1-965C-A9DD4665B1E4}" destId="{03080A2A-638C-4CE2-9D70-6F91F315AE54}" srcOrd="0" destOrd="0" presId="urn:microsoft.com/office/officeart/2005/8/layout/lProcess2"/>
    <dgm:cxn modelId="{94EC5598-6180-4B03-A918-4464EDBB853B}" type="presParOf" srcId="{0CE0D2E5-B047-44E1-965C-A9DD4665B1E4}" destId="{16DAEEBB-BC77-482F-BC34-94DF91C8905C}" srcOrd="1" destOrd="0" presId="urn:microsoft.com/office/officeart/2005/8/layout/lProcess2"/>
    <dgm:cxn modelId="{BB49BFF0-CA67-44D9-B201-67E87EC3121F}" type="presParOf" srcId="{0CE0D2E5-B047-44E1-965C-A9DD4665B1E4}" destId="{5E67B143-972F-474E-9244-79EF4175EB9E}" srcOrd="2" destOrd="0" presId="urn:microsoft.com/office/officeart/2005/8/layout/lProcess2"/>
    <dgm:cxn modelId="{AF6634D3-A364-4BA2-9F35-95437977A50B}" type="presParOf" srcId="{5E67B143-972F-474E-9244-79EF4175EB9E}" destId="{855B5554-360D-4A67-8715-7ED0FE4D1A61}" srcOrd="0" destOrd="0" presId="urn:microsoft.com/office/officeart/2005/8/layout/lProcess2"/>
    <dgm:cxn modelId="{3BF29AD7-2C0E-4F58-8C10-F14CEC72D5D6}" type="presParOf" srcId="{855B5554-360D-4A67-8715-7ED0FE4D1A61}" destId="{F3B9C641-77C2-4580-A10A-DB7B4992790B}" srcOrd="0" destOrd="0" presId="urn:microsoft.com/office/officeart/2005/8/layout/lProcess2"/>
    <dgm:cxn modelId="{125C82E2-7720-4D1C-9E09-03894B9D9FD4}" type="presParOf" srcId="{855B5554-360D-4A67-8715-7ED0FE4D1A61}" destId="{0191134F-DF97-425B-86F7-6914AEC38218}" srcOrd="1" destOrd="0" presId="urn:microsoft.com/office/officeart/2005/8/layout/lProcess2"/>
    <dgm:cxn modelId="{816935E4-E3CC-4DF8-B5D3-79EA9E6196FE}" type="presParOf" srcId="{855B5554-360D-4A67-8715-7ED0FE4D1A61}" destId="{BD299F6B-34DC-49A1-AB03-224F95D958A5}" srcOrd="2" destOrd="0" presId="urn:microsoft.com/office/officeart/2005/8/layout/lProcess2"/>
    <dgm:cxn modelId="{6146A9BD-4805-4DD8-9D3D-E0D7E09423B7}" type="presParOf" srcId="{855B5554-360D-4A67-8715-7ED0FE4D1A61}" destId="{AB89D1BA-339C-4692-85B9-F71F36AA60F6}" srcOrd="3" destOrd="0" presId="urn:microsoft.com/office/officeart/2005/8/layout/lProcess2"/>
    <dgm:cxn modelId="{9D42E5A6-9D00-411D-9730-85E2000E1D4B}" type="presParOf" srcId="{855B5554-360D-4A67-8715-7ED0FE4D1A61}" destId="{90D8BC7F-6FEF-405D-8EFD-42908B866604}" srcOrd="4" destOrd="0" presId="urn:microsoft.com/office/officeart/2005/8/layout/lProcess2"/>
    <dgm:cxn modelId="{48B1C2A7-A4DC-493A-9233-E11A17AE2CD6}" type="presParOf" srcId="{855B5554-360D-4A67-8715-7ED0FE4D1A61}" destId="{33740862-7EDC-4CCB-B242-0185358A264E}" srcOrd="5" destOrd="0" presId="urn:microsoft.com/office/officeart/2005/8/layout/lProcess2"/>
    <dgm:cxn modelId="{105602C6-B781-4C7A-86E9-00A84CA77EC1}" type="presParOf" srcId="{855B5554-360D-4A67-8715-7ED0FE4D1A61}" destId="{E7B6A24B-F1DE-4A9D-9620-917BC4C3D54A}" srcOrd="6" destOrd="0" presId="urn:microsoft.com/office/officeart/2005/8/layout/lProcess2"/>
    <dgm:cxn modelId="{8C47940F-F603-483E-959C-46916787D6B9}" type="presParOf" srcId="{86BD3875-2B54-47FA-B12B-820395DFD61E}" destId="{8BAFB596-D04A-4788-A3FA-932219694943}" srcOrd="5" destOrd="0" presId="urn:microsoft.com/office/officeart/2005/8/layout/lProcess2"/>
    <dgm:cxn modelId="{EA73FD5E-BD18-4969-9C8E-AEE67B2793FB}" type="presParOf" srcId="{86BD3875-2B54-47FA-B12B-820395DFD61E}" destId="{18455A06-D5CE-43B2-8EAD-4B326A9F4762}" srcOrd="6" destOrd="0" presId="urn:microsoft.com/office/officeart/2005/8/layout/lProcess2"/>
    <dgm:cxn modelId="{6827D7C5-24F0-450B-96C0-B623BA450F89}" type="presParOf" srcId="{18455A06-D5CE-43B2-8EAD-4B326A9F4762}" destId="{1185C5BF-BFA7-47E0-844C-9396B1F365A7}" srcOrd="0" destOrd="0" presId="urn:microsoft.com/office/officeart/2005/8/layout/lProcess2"/>
    <dgm:cxn modelId="{CECA4714-FE98-48F1-9440-8BC457422EBB}" type="presParOf" srcId="{18455A06-D5CE-43B2-8EAD-4B326A9F4762}" destId="{A1511CF3-C204-40AA-B49C-A9478424A4DF}" srcOrd="1" destOrd="0" presId="urn:microsoft.com/office/officeart/2005/8/layout/lProcess2"/>
    <dgm:cxn modelId="{3114A8C6-B6C1-48D3-A231-83241BC05FF2}" type="presParOf" srcId="{18455A06-D5CE-43B2-8EAD-4B326A9F4762}" destId="{E2F68875-5DAC-4B22-9A59-AD6FD6CC0E72}" srcOrd="2" destOrd="0" presId="urn:microsoft.com/office/officeart/2005/8/layout/lProcess2"/>
    <dgm:cxn modelId="{55FF5E9C-89AB-4A21-AC38-9E1A608EBAEA}" type="presParOf" srcId="{E2F68875-5DAC-4B22-9A59-AD6FD6CC0E72}" destId="{7144D48F-B71E-4707-8F0C-DD70DFFB8955}" srcOrd="0" destOrd="0" presId="urn:microsoft.com/office/officeart/2005/8/layout/lProcess2"/>
    <dgm:cxn modelId="{7AFB20BE-5383-4965-838F-C5213A349AD3}" type="presParOf" srcId="{7144D48F-B71E-4707-8F0C-DD70DFFB8955}" destId="{84395ABC-3787-4FE9-AB7C-47BCF27E53A7}" srcOrd="0" destOrd="0" presId="urn:microsoft.com/office/officeart/2005/8/layout/lProcess2"/>
    <dgm:cxn modelId="{3D1F24CC-FE21-4B2B-8D7C-1D37F337D5FD}" type="presParOf" srcId="{7144D48F-B71E-4707-8F0C-DD70DFFB8955}" destId="{25DAC5B7-B138-4EE3-ADFF-344C5B44A928}" srcOrd="1" destOrd="0" presId="urn:microsoft.com/office/officeart/2005/8/layout/lProcess2"/>
    <dgm:cxn modelId="{2E40A2CF-19BD-4F60-BE4E-C8F2E27F17EA}" type="presParOf" srcId="{7144D48F-B71E-4707-8F0C-DD70DFFB8955}" destId="{B562DD55-EA6A-437B-A5C3-912DE08E9210}" srcOrd="2" destOrd="0" presId="urn:microsoft.com/office/officeart/2005/8/layout/lProcess2"/>
    <dgm:cxn modelId="{CE3E0FF4-D595-4629-9B26-6CF1D5F7870A}" type="presParOf" srcId="{7144D48F-B71E-4707-8F0C-DD70DFFB8955}" destId="{73151B57-8D04-4799-9DED-2E93E6DFEC85}" srcOrd="3" destOrd="0" presId="urn:microsoft.com/office/officeart/2005/8/layout/lProcess2"/>
    <dgm:cxn modelId="{6532607C-1EF4-44A4-8218-27227DF0DAD5}" type="presParOf" srcId="{7144D48F-B71E-4707-8F0C-DD70DFFB8955}" destId="{94C286C4-3067-4235-AC60-49406730888C}" srcOrd="4" destOrd="0" presId="urn:microsoft.com/office/officeart/2005/8/layout/lProcess2"/>
    <dgm:cxn modelId="{31B6742B-3350-4177-8981-01F4434EC7D2}" type="presParOf" srcId="{7144D48F-B71E-4707-8F0C-DD70DFFB8955}" destId="{4F45DF46-5F9B-4005-A61B-C9D82E8FBADC}" srcOrd="5" destOrd="0" presId="urn:microsoft.com/office/officeart/2005/8/layout/lProcess2"/>
    <dgm:cxn modelId="{79F2D5EB-91A6-44B6-8CF6-AE0BE05BC8C0}" type="presParOf" srcId="{7144D48F-B71E-4707-8F0C-DD70DFFB8955}" destId="{83907531-66D0-4CC4-8926-9BBAB72AA8E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6A6681-88FE-42DF-90F1-C43320474C20}" type="doc">
      <dgm:prSet loTypeId="urn:microsoft.com/office/officeart/2008/layout/HexagonCluster" loCatId="pictur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27CD338-11A9-4317-BC04-C93A56DF83DB}">
      <dgm:prSet/>
      <dgm:spPr>
        <a:xfrm>
          <a:off x="3552008" y="1812137"/>
          <a:ext cx="3977470" cy="3425254"/>
        </a:xfrm>
        <a:prstGeom prst="hexagon">
          <a:avLst>
            <a:gd name="adj" fmla="val 25000"/>
            <a:gd name="vf" fmla="val 115470"/>
          </a:avLst>
        </a:prstGeom>
        <a:solidFill>
          <a:srgbClr val="FFF200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F2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extrusionH="152250" prstMaterial="matte">
          <a:bevelT w="165100" prst="coolSlant"/>
        </a:sp3d>
      </dgm:spPr>
      <dgm:t>
        <a:bodyPr/>
        <a:lstStyle/>
        <a:p>
          <a:r>
            <a:rPr lang="nl-BE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Informatie</a:t>
          </a:r>
          <a:br>
            <a:rPr lang="nl-BE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BE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catalogus</a:t>
          </a:r>
        </a:p>
      </dgm:t>
    </dgm:pt>
    <dgm:pt modelId="{064BA6D5-2E1C-4516-A32C-CBA77E6FE78C}" type="parTrans" cxnId="{2C968A26-1BD8-4E9E-8F11-5F036A0A4472}">
      <dgm:prSet/>
      <dgm:spPr/>
      <dgm:t>
        <a:bodyPr/>
        <a:lstStyle/>
        <a:p>
          <a:endParaRPr lang="nl-BE"/>
        </a:p>
      </dgm:t>
    </dgm:pt>
    <dgm:pt modelId="{E657253D-B320-4430-A2C4-DD11F00A53E8}" type="sibTrans" cxnId="{2C968A26-1BD8-4E9E-8F11-5F036A0A4472}">
      <dgm:prSet/>
      <dgm:spPr>
        <a:xfrm>
          <a:off x="264692" y="0"/>
          <a:ext cx="3972385" cy="342420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nl-BE"/>
        </a:p>
      </dgm:t>
    </dgm:pt>
    <dgm:pt modelId="{338AA692-DF1F-4BEA-9CB5-FB78C6431AB0}" type="pres">
      <dgm:prSet presAssocID="{266A6681-88FE-42DF-90F1-C43320474C2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nl-BE"/>
        </a:p>
      </dgm:t>
    </dgm:pt>
    <dgm:pt modelId="{54571539-52B2-46E1-934D-81013CAD9C8D}" type="pres">
      <dgm:prSet presAssocID="{127CD338-11A9-4317-BC04-C93A56DF83DB}" presName="text1" presStyleCnt="0"/>
      <dgm:spPr/>
    </dgm:pt>
    <dgm:pt modelId="{9AA69F06-F520-4B67-8246-85A4B82BFEB9}" type="pres">
      <dgm:prSet presAssocID="{127CD338-11A9-4317-BC04-C93A56DF83DB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5CF5A9E-CFFE-4D40-9A6D-5B250644EC2D}" type="pres">
      <dgm:prSet presAssocID="{127CD338-11A9-4317-BC04-C93A56DF83DB}" presName="textaccent1" presStyleCnt="0"/>
      <dgm:spPr/>
    </dgm:pt>
    <dgm:pt modelId="{317A6476-7DE9-46AC-98E3-39E4900EF951}" type="pres">
      <dgm:prSet presAssocID="{127CD338-11A9-4317-BC04-C93A56DF83DB}" presName="accentRepeatNode" presStyleLbl="solidAlignAcc1" presStyleIdx="0" presStyleCnt="2"/>
      <dgm:spPr>
        <a:xfrm>
          <a:off x="3644271" y="3324696"/>
          <a:ext cx="464219" cy="400660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p3d extrusionH="152250" prstMaterial="matte">
          <a:bevelT w="165100" prst="coolSlant"/>
        </a:sp3d>
      </dgm:spPr>
    </dgm:pt>
    <dgm:pt modelId="{29DC60BB-343C-4590-BD50-0C31628241CF}" type="pres">
      <dgm:prSet presAssocID="{E657253D-B320-4430-A2C4-DD11F00A53E8}" presName="image1" presStyleCnt="0"/>
      <dgm:spPr/>
    </dgm:pt>
    <dgm:pt modelId="{AB8ED325-236A-4E00-BC11-72E950C159F0}" type="pres">
      <dgm:prSet presAssocID="{E657253D-B320-4430-A2C4-DD11F00A53E8}" presName="imageRepeatNode" presStyleLbl="alignAcc1" presStyleIdx="0" presStyleCnt="1"/>
      <dgm:spPr/>
      <dgm:t>
        <a:bodyPr/>
        <a:lstStyle/>
        <a:p>
          <a:endParaRPr lang="nl-BE"/>
        </a:p>
      </dgm:t>
    </dgm:pt>
    <dgm:pt modelId="{03746DBF-903F-4B5B-93C3-EA89F99642D9}" type="pres">
      <dgm:prSet presAssocID="{E657253D-B320-4430-A2C4-DD11F00A53E8}" presName="imageaccent1" presStyleCnt="0"/>
      <dgm:spPr/>
    </dgm:pt>
    <dgm:pt modelId="{ECB37582-2BAC-4029-AC84-EE0863263A89}" type="pres">
      <dgm:prSet presAssocID="{E657253D-B320-4430-A2C4-DD11F00A53E8}" presName="accentRepeatNode" presStyleLbl="solidAlignAcc1" presStyleIdx="1" presStyleCnt="2"/>
      <dgm:spPr>
        <a:xfrm>
          <a:off x="2954116" y="2950222"/>
          <a:ext cx="464219" cy="400660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p3d extrusionH="152250" prstMaterial="matte">
          <a:bevelT w="165100" prst="coolSlant"/>
        </a:sp3d>
      </dgm:spPr>
    </dgm:pt>
  </dgm:ptLst>
  <dgm:cxnLst>
    <dgm:cxn modelId="{2C968A26-1BD8-4E9E-8F11-5F036A0A4472}" srcId="{266A6681-88FE-42DF-90F1-C43320474C20}" destId="{127CD338-11A9-4317-BC04-C93A56DF83DB}" srcOrd="0" destOrd="0" parTransId="{064BA6D5-2E1C-4516-A32C-CBA77E6FE78C}" sibTransId="{E657253D-B320-4430-A2C4-DD11F00A53E8}"/>
    <dgm:cxn modelId="{3449F8DE-9B99-4180-9A32-63B4E84AC674}" type="presOf" srcId="{266A6681-88FE-42DF-90F1-C43320474C20}" destId="{338AA692-DF1F-4BEA-9CB5-FB78C6431AB0}" srcOrd="0" destOrd="0" presId="urn:microsoft.com/office/officeart/2008/layout/HexagonCluster"/>
    <dgm:cxn modelId="{BF74573C-2ADB-413E-88DE-CD83A43F27C0}" type="presOf" srcId="{127CD338-11A9-4317-BC04-C93A56DF83DB}" destId="{9AA69F06-F520-4B67-8246-85A4B82BFEB9}" srcOrd="0" destOrd="0" presId="urn:microsoft.com/office/officeart/2008/layout/HexagonCluster"/>
    <dgm:cxn modelId="{240AB929-7CD3-47C8-9AF5-8DE1BBB72F7D}" type="presOf" srcId="{E657253D-B320-4430-A2C4-DD11F00A53E8}" destId="{AB8ED325-236A-4E00-BC11-72E950C159F0}" srcOrd="0" destOrd="0" presId="urn:microsoft.com/office/officeart/2008/layout/HexagonCluster"/>
    <dgm:cxn modelId="{D96357E1-CD40-4348-8DF2-06805F981B25}" type="presParOf" srcId="{338AA692-DF1F-4BEA-9CB5-FB78C6431AB0}" destId="{54571539-52B2-46E1-934D-81013CAD9C8D}" srcOrd="0" destOrd="0" presId="urn:microsoft.com/office/officeart/2008/layout/HexagonCluster"/>
    <dgm:cxn modelId="{7B35EE40-8CE2-4205-8FDD-273955214972}" type="presParOf" srcId="{54571539-52B2-46E1-934D-81013CAD9C8D}" destId="{9AA69F06-F520-4B67-8246-85A4B82BFEB9}" srcOrd="0" destOrd="0" presId="urn:microsoft.com/office/officeart/2008/layout/HexagonCluster"/>
    <dgm:cxn modelId="{E6F3456B-BFEA-4F3E-9017-90FBAC1C9880}" type="presParOf" srcId="{338AA692-DF1F-4BEA-9CB5-FB78C6431AB0}" destId="{35CF5A9E-CFFE-4D40-9A6D-5B250644EC2D}" srcOrd="1" destOrd="0" presId="urn:microsoft.com/office/officeart/2008/layout/HexagonCluster"/>
    <dgm:cxn modelId="{BC0A2B4A-EC11-4626-B003-346297C651E1}" type="presParOf" srcId="{35CF5A9E-CFFE-4D40-9A6D-5B250644EC2D}" destId="{317A6476-7DE9-46AC-98E3-39E4900EF951}" srcOrd="0" destOrd="0" presId="urn:microsoft.com/office/officeart/2008/layout/HexagonCluster"/>
    <dgm:cxn modelId="{1DAB089B-C3F7-4B59-BAB4-CA7E489043FF}" type="presParOf" srcId="{338AA692-DF1F-4BEA-9CB5-FB78C6431AB0}" destId="{29DC60BB-343C-4590-BD50-0C31628241CF}" srcOrd="2" destOrd="0" presId="urn:microsoft.com/office/officeart/2008/layout/HexagonCluster"/>
    <dgm:cxn modelId="{AEDED6F5-E683-4D23-970D-5666AA834803}" type="presParOf" srcId="{29DC60BB-343C-4590-BD50-0C31628241CF}" destId="{AB8ED325-236A-4E00-BC11-72E950C159F0}" srcOrd="0" destOrd="0" presId="urn:microsoft.com/office/officeart/2008/layout/HexagonCluster"/>
    <dgm:cxn modelId="{D7074464-D530-4002-B502-7B8AE0F133D9}" type="presParOf" srcId="{338AA692-DF1F-4BEA-9CB5-FB78C6431AB0}" destId="{03746DBF-903F-4B5B-93C3-EA89F99642D9}" srcOrd="3" destOrd="0" presId="urn:microsoft.com/office/officeart/2008/layout/HexagonCluster"/>
    <dgm:cxn modelId="{246C0357-ADDA-45BD-B75F-B9456892C3DE}" type="presParOf" srcId="{03746DBF-903F-4B5B-93C3-EA89F99642D9}" destId="{ECB37582-2BAC-4029-AC84-EE0863263A8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133B95-6559-43A0-9EDF-A3B412620950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BE"/>
        </a:p>
      </dgm:t>
    </dgm:pt>
    <dgm:pt modelId="{13B0666C-2437-4E4F-910E-ACADC58D442A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BE" dirty="0" err="1"/>
            <a:t>Geografic</a:t>
          </a:r>
          <a:r>
            <a:rPr lang="nl-BE" dirty="0"/>
            <a:t> data &amp; services</a:t>
          </a:r>
        </a:p>
      </dgm:t>
    </dgm:pt>
    <dgm:pt modelId="{64E7C6E9-ACF0-4E26-8C8C-1FDD5BB7A53E}" type="parTrans" cxnId="{A6B66E63-5AF7-4AD0-9B12-AA3A2BAE35FF}">
      <dgm:prSet/>
      <dgm:spPr/>
      <dgm:t>
        <a:bodyPr/>
        <a:lstStyle/>
        <a:p>
          <a:endParaRPr lang="nl-BE"/>
        </a:p>
      </dgm:t>
    </dgm:pt>
    <dgm:pt modelId="{1AECD4F1-27BC-46E7-B64D-FD9553074C9E}" type="sibTrans" cxnId="{A6B66E63-5AF7-4AD0-9B12-AA3A2BAE35FF}">
      <dgm:prSet/>
      <dgm:spPr/>
      <dgm:t>
        <a:bodyPr/>
        <a:lstStyle/>
        <a:p>
          <a:endParaRPr lang="nl-BE"/>
        </a:p>
      </dgm:t>
    </dgm:pt>
    <dgm:pt modelId="{A0E8F3EB-AE8A-4FB0-823B-2DB821010AEA}">
      <dgm:prSet phldrT="[Tekst]"/>
      <dgm:spPr/>
      <dgm:t>
        <a:bodyPr/>
        <a:lstStyle/>
        <a:p>
          <a:r>
            <a:rPr lang="nl-BE"/>
            <a:t>ISO/INSPIRE</a:t>
          </a:r>
        </a:p>
      </dgm:t>
    </dgm:pt>
    <dgm:pt modelId="{A2083BC7-6767-40E8-B760-57473DAE17C0}" type="parTrans" cxnId="{A5A2E2E2-C96B-4FEB-920B-508658AC7F3A}">
      <dgm:prSet/>
      <dgm:spPr/>
      <dgm:t>
        <a:bodyPr/>
        <a:lstStyle/>
        <a:p>
          <a:endParaRPr lang="nl-BE"/>
        </a:p>
      </dgm:t>
    </dgm:pt>
    <dgm:pt modelId="{1F47D411-3E99-48A9-8026-85B86D15ADC8}" type="sibTrans" cxnId="{A5A2E2E2-C96B-4FEB-920B-508658AC7F3A}">
      <dgm:prSet/>
      <dgm:spPr/>
      <dgm:t>
        <a:bodyPr/>
        <a:lstStyle/>
        <a:p>
          <a:endParaRPr lang="nl-BE"/>
        </a:p>
      </dgm:t>
    </dgm:pt>
    <dgm:pt modelId="{D62F49BE-D56F-406D-838C-4E3725AF6CB4}">
      <dgm:prSet phldrT="[Tekst]"/>
      <dgm:spPr/>
      <dgm:t>
        <a:bodyPr/>
        <a:lstStyle/>
        <a:p>
          <a:r>
            <a:rPr lang="nl-BE" err="1"/>
            <a:t>GeoNetwork</a:t>
          </a:r>
          <a:endParaRPr lang="nl-BE"/>
        </a:p>
      </dgm:t>
    </dgm:pt>
    <dgm:pt modelId="{76F0B2D4-ADC2-402A-8F45-AEB6E9355E8B}" type="parTrans" cxnId="{3C5C6A93-E64A-402F-B865-AED602A8B9F4}">
      <dgm:prSet/>
      <dgm:spPr/>
      <dgm:t>
        <a:bodyPr/>
        <a:lstStyle/>
        <a:p>
          <a:endParaRPr lang="nl-BE"/>
        </a:p>
      </dgm:t>
    </dgm:pt>
    <dgm:pt modelId="{6F05BADE-7B36-46F1-9F5A-4CDFBF028774}" type="sibTrans" cxnId="{3C5C6A93-E64A-402F-B865-AED602A8B9F4}">
      <dgm:prSet/>
      <dgm:spPr/>
      <dgm:t>
        <a:bodyPr/>
        <a:lstStyle/>
        <a:p>
          <a:endParaRPr lang="nl-BE"/>
        </a:p>
      </dgm:t>
    </dgm:pt>
    <dgm:pt modelId="{DB6B5481-92E9-474A-B8F9-295E70050DEC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BE" dirty="0"/>
            <a:t>Open </a:t>
          </a:r>
          <a:br>
            <a:rPr lang="nl-BE" dirty="0"/>
          </a:br>
          <a:r>
            <a:rPr lang="nl-BE" dirty="0"/>
            <a:t>data</a:t>
          </a:r>
        </a:p>
      </dgm:t>
    </dgm:pt>
    <dgm:pt modelId="{D2A0CFA0-95F0-486A-B124-6EBCEDC29124}" type="parTrans" cxnId="{E731FA7C-8F51-4770-A805-71345050A6C2}">
      <dgm:prSet/>
      <dgm:spPr/>
      <dgm:t>
        <a:bodyPr/>
        <a:lstStyle/>
        <a:p>
          <a:endParaRPr lang="nl-BE"/>
        </a:p>
      </dgm:t>
    </dgm:pt>
    <dgm:pt modelId="{9296A274-F213-4111-B584-A09AA8C167BC}" type="sibTrans" cxnId="{E731FA7C-8F51-4770-A805-71345050A6C2}">
      <dgm:prSet/>
      <dgm:spPr/>
      <dgm:t>
        <a:bodyPr/>
        <a:lstStyle/>
        <a:p>
          <a:endParaRPr lang="nl-BE"/>
        </a:p>
      </dgm:t>
    </dgm:pt>
    <dgm:pt modelId="{DB04A564-6AD6-4439-956D-56842D7765ED}">
      <dgm:prSet phldrT="[Tekst]"/>
      <dgm:spPr/>
      <dgm:t>
        <a:bodyPr/>
        <a:lstStyle/>
        <a:p>
          <a:r>
            <a:rPr lang="nl-BE"/>
            <a:t>DCAT</a:t>
          </a:r>
        </a:p>
      </dgm:t>
    </dgm:pt>
    <dgm:pt modelId="{2966DA5B-CCA7-4F9C-99F6-3BD7FA178A05}" type="parTrans" cxnId="{7C2765DC-C853-4FC9-A7C7-A4C35C580E08}">
      <dgm:prSet/>
      <dgm:spPr/>
      <dgm:t>
        <a:bodyPr/>
        <a:lstStyle/>
        <a:p>
          <a:endParaRPr lang="nl-BE"/>
        </a:p>
      </dgm:t>
    </dgm:pt>
    <dgm:pt modelId="{5ACB6EE1-C370-47FA-A12F-C7D9CEBBEF12}" type="sibTrans" cxnId="{7C2765DC-C853-4FC9-A7C7-A4C35C580E08}">
      <dgm:prSet/>
      <dgm:spPr/>
      <dgm:t>
        <a:bodyPr/>
        <a:lstStyle/>
        <a:p>
          <a:endParaRPr lang="nl-BE"/>
        </a:p>
      </dgm:t>
    </dgm:pt>
    <dgm:pt modelId="{A812A97B-AE3E-4E84-BDAB-6D5EFB102DFC}">
      <dgm:prSet phldrT="[Tekst]"/>
      <dgm:spPr/>
      <dgm:t>
        <a:bodyPr/>
        <a:lstStyle/>
        <a:p>
          <a:r>
            <a:rPr lang="nl-BE" strike="sngStrike" dirty="0"/>
            <a:t>CKAN/TDT </a:t>
          </a:r>
          <a:r>
            <a:rPr lang="nl-BE" dirty="0" err="1"/>
            <a:t>GeoNetwork</a:t>
          </a:r>
          <a:endParaRPr lang="nl-BE" dirty="0"/>
        </a:p>
      </dgm:t>
    </dgm:pt>
    <dgm:pt modelId="{AACEA436-D006-496F-A173-EA034106D4B2}" type="parTrans" cxnId="{5AF876F6-22E3-43E5-9665-C535A6D75402}">
      <dgm:prSet/>
      <dgm:spPr/>
      <dgm:t>
        <a:bodyPr/>
        <a:lstStyle/>
        <a:p>
          <a:endParaRPr lang="nl-BE"/>
        </a:p>
      </dgm:t>
    </dgm:pt>
    <dgm:pt modelId="{E238C87E-99CF-42B0-B14E-D3ED54B28B01}" type="sibTrans" cxnId="{5AF876F6-22E3-43E5-9665-C535A6D75402}">
      <dgm:prSet/>
      <dgm:spPr/>
      <dgm:t>
        <a:bodyPr/>
        <a:lstStyle/>
        <a:p>
          <a:endParaRPr lang="nl-BE"/>
        </a:p>
      </dgm:t>
    </dgm:pt>
    <dgm:pt modelId="{F61EFDD0-CD4A-410C-85BE-2D601D1B376F}">
      <dgm:prSet phldrT="[Teks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nl-BE" dirty="0" err="1"/>
            <a:t>Documents</a:t>
          </a:r>
          <a:endParaRPr lang="nl-BE" dirty="0"/>
        </a:p>
      </dgm:t>
    </dgm:pt>
    <dgm:pt modelId="{31C08800-722E-4A1C-94BB-B0316A4B064E}" type="parTrans" cxnId="{F01C86F1-8011-4AF2-8EB3-574D933FDCA3}">
      <dgm:prSet/>
      <dgm:spPr/>
      <dgm:t>
        <a:bodyPr/>
        <a:lstStyle/>
        <a:p>
          <a:endParaRPr lang="nl-BE"/>
        </a:p>
      </dgm:t>
    </dgm:pt>
    <dgm:pt modelId="{AFE48A57-1C32-4F34-A21C-8CDA409FC49E}" type="sibTrans" cxnId="{F01C86F1-8011-4AF2-8EB3-574D933FDCA3}">
      <dgm:prSet/>
      <dgm:spPr/>
      <dgm:t>
        <a:bodyPr/>
        <a:lstStyle/>
        <a:p>
          <a:endParaRPr lang="nl-BE"/>
        </a:p>
      </dgm:t>
    </dgm:pt>
    <dgm:pt modelId="{75D4D3C9-D6B6-4F4F-A8C3-E10BC3B20FC5}">
      <dgm:prSet phldrT="[Tekst]"/>
      <dgm:spPr/>
      <dgm:t>
        <a:bodyPr/>
        <a:lstStyle/>
        <a:p>
          <a:r>
            <a:rPr lang="nl-BE" dirty="0"/>
            <a:t>EAD</a:t>
          </a:r>
        </a:p>
      </dgm:t>
    </dgm:pt>
    <dgm:pt modelId="{7F27B6BD-EBAC-44D4-8B8E-4DD99C6249A1}" type="parTrans" cxnId="{A612E8EA-520D-4ACD-B103-7123A2C0ED31}">
      <dgm:prSet/>
      <dgm:spPr/>
      <dgm:t>
        <a:bodyPr/>
        <a:lstStyle/>
        <a:p>
          <a:endParaRPr lang="nl-BE"/>
        </a:p>
      </dgm:t>
    </dgm:pt>
    <dgm:pt modelId="{89763DDA-6775-4E94-A942-BC0ECC70988F}" type="sibTrans" cxnId="{A612E8EA-520D-4ACD-B103-7123A2C0ED31}">
      <dgm:prSet/>
      <dgm:spPr/>
      <dgm:t>
        <a:bodyPr/>
        <a:lstStyle/>
        <a:p>
          <a:endParaRPr lang="nl-BE"/>
        </a:p>
      </dgm:t>
    </dgm:pt>
    <dgm:pt modelId="{B1CB54FC-4367-4C98-9EA0-67AC69D735CA}">
      <dgm:prSet phldrT="[Tekst]"/>
      <dgm:spPr/>
      <dgm:t>
        <a:bodyPr/>
        <a:lstStyle/>
        <a:p>
          <a:r>
            <a:rPr lang="nl-BE" dirty="0"/>
            <a:t>(</a:t>
          </a:r>
          <a:r>
            <a:rPr lang="nl-BE" dirty="0" err="1"/>
            <a:t>to</a:t>
          </a:r>
          <a:r>
            <a:rPr lang="nl-BE" dirty="0"/>
            <a:t> </a:t>
          </a:r>
          <a:r>
            <a:rPr lang="nl-BE" dirty="0" err="1"/>
            <a:t>be</a:t>
          </a:r>
          <a:r>
            <a:rPr lang="nl-BE" dirty="0"/>
            <a:t> – GeoNetwork ?)</a:t>
          </a:r>
        </a:p>
      </dgm:t>
    </dgm:pt>
    <dgm:pt modelId="{E195D3D8-4A57-41F8-8BBD-041AABEDD859}" type="parTrans" cxnId="{5EB0A1D1-C204-4811-A001-E2EE0A41180E}">
      <dgm:prSet/>
      <dgm:spPr/>
      <dgm:t>
        <a:bodyPr/>
        <a:lstStyle/>
        <a:p>
          <a:endParaRPr lang="nl-BE"/>
        </a:p>
      </dgm:t>
    </dgm:pt>
    <dgm:pt modelId="{B0A546BD-4B44-4573-B0CE-3177E41F936C}" type="sibTrans" cxnId="{5EB0A1D1-C204-4811-A001-E2EE0A41180E}">
      <dgm:prSet/>
      <dgm:spPr/>
      <dgm:t>
        <a:bodyPr/>
        <a:lstStyle/>
        <a:p>
          <a:endParaRPr lang="nl-BE"/>
        </a:p>
      </dgm:t>
    </dgm:pt>
    <dgm:pt modelId="{C142D54D-1A57-4645-9ACB-05690DEF40AF}">
      <dgm:prSet phldrT="[Tekst]"/>
      <dgm:spPr/>
      <dgm:t>
        <a:bodyPr/>
        <a:lstStyle/>
        <a:p>
          <a:r>
            <a:rPr lang="nl-BE" dirty="0" err="1"/>
            <a:t>Geopunt</a:t>
          </a:r>
          <a:endParaRPr lang="nl-BE" dirty="0"/>
        </a:p>
      </dgm:t>
    </dgm:pt>
    <dgm:pt modelId="{F3C3E48F-6F0D-447A-A4DC-C2CCBD57A335}" type="parTrans" cxnId="{221094A9-0127-4907-8F64-F921D41DE29F}">
      <dgm:prSet/>
      <dgm:spPr/>
      <dgm:t>
        <a:bodyPr/>
        <a:lstStyle/>
        <a:p>
          <a:endParaRPr lang="nl-BE"/>
        </a:p>
      </dgm:t>
    </dgm:pt>
    <dgm:pt modelId="{EA32B02B-CCE0-48EF-9F6D-1796A520E495}" type="sibTrans" cxnId="{221094A9-0127-4907-8F64-F921D41DE29F}">
      <dgm:prSet/>
      <dgm:spPr/>
      <dgm:t>
        <a:bodyPr/>
        <a:lstStyle/>
        <a:p>
          <a:endParaRPr lang="nl-BE"/>
        </a:p>
      </dgm:t>
    </dgm:pt>
    <dgm:pt modelId="{DD4BCDE0-1BE5-492B-8786-71A050FBBBDA}">
      <dgm:prSet phldrT="[Tekst]"/>
      <dgm:spPr/>
      <dgm:t>
        <a:bodyPr/>
        <a:lstStyle/>
        <a:p>
          <a:r>
            <a:rPr lang="nl-BE" dirty="0"/>
            <a:t>CKAN</a:t>
          </a:r>
        </a:p>
      </dgm:t>
    </dgm:pt>
    <dgm:pt modelId="{11F1E4F2-586F-4C27-B405-0CDEB8BD437B}" type="parTrans" cxnId="{CDB8B3E8-5DC8-4FBD-8FC8-266256B4AA58}">
      <dgm:prSet/>
      <dgm:spPr/>
      <dgm:t>
        <a:bodyPr/>
        <a:lstStyle/>
        <a:p>
          <a:endParaRPr lang="nl-BE"/>
        </a:p>
      </dgm:t>
    </dgm:pt>
    <dgm:pt modelId="{D1718D4E-3865-4919-8303-E9E4EFDE2BAF}" type="sibTrans" cxnId="{CDB8B3E8-5DC8-4FBD-8FC8-266256B4AA58}">
      <dgm:prSet/>
      <dgm:spPr/>
      <dgm:t>
        <a:bodyPr/>
        <a:lstStyle/>
        <a:p>
          <a:endParaRPr lang="nl-BE"/>
        </a:p>
      </dgm:t>
    </dgm:pt>
    <dgm:pt modelId="{D7662CAE-4E6F-4D87-A67E-0C850E43855D}">
      <dgm:prSet phldrT="[Tekst]"/>
      <dgm:spPr/>
      <dgm:t>
        <a:bodyPr/>
        <a:lstStyle/>
        <a:p>
          <a:r>
            <a:rPr lang="nl-BE" dirty="0"/>
            <a:t>(</a:t>
          </a:r>
          <a:r>
            <a:rPr lang="nl-BE" dirty="0" err="1"/>
            <a:t>to</a:t>
          </a:r>
          <a:r>
            <a:rPr lang="nl-BE" dirty="0"/>
            <a:t> </a:t>
          </a:r>
          <a:r>
            <a:rPr lang="nl-BE" dirty="0" err="1"/>
            <a:t>be</a:t>
          </a:r>
          <a:r>
            <a:rPr lang="nl-BE" dirty="0"/>
            <a:t>)</a:t>
          </a:r>
        </a:p>
      </dgm:t>
    </dgm:pt>
    <dgm:pt modelId="{7659AF23-52FB-49EC-A339-A93B025D690D}" type="parTrans" cxnId="{30D79422-0D52-44D2-91F6-A674767C213C}">
      <dgm:prSet/>
      <dgm:spPr/>
      <dgm:t>
        <a:bodyPr/>
        <a:lstStyle/>
        <a:p>
          <a:endParaRPr lang="nl-BE"/>
        </a:p>
      </dgm:t>
    </dgm:pt>
    <dgm:pt modelId="{72BBD45E-7276-4EDB-B738-2CFCDBA13001}" type="sibTrans" cxnId="{30D79422-0D52-44D2-91F6-A674767C213C}">
      <dgm:prSet/>
      <dgm:spPr/>
      <dgm:t>
        <a:bodyPr/>
        <a:lstStyle/>
        <a:p>
          <a:endParaRPr lang="nl-BE"/>
        </a:p>
      </dgm:t>
    </dgm:pt>
    <dgm:pt modelId="{2EB2F66A-6ADF-4719-A79E-01388B0274A9}">
      <dgm:prSet phldrT="[Tekst]"/>
      <dgm:spPr/>
      <dgm:t>
        <a:bodyPr/>
        <a:lstStyle/>
        <a:p>
          <a:r>
            <a:rPr lang="nl-BE" dirty="0"/>
            <a:t>Data/Services</a:t>
          </a:r>
        </a:p>
      </dgm:t>
    </dgm:pt>
    <dgm:pt modelId="{3E961ECB-F8F1-4C52-B29B-4B023B16348F}" type="parTrans" cxnId="{6D6FBF74-A991-44AF-94A3-A112D5512087}">
      <dgm:prSet/>
      <dgm:spPr/>
      <dgm:t>
        <a:bodyPr/>
        <a:lstStyle/>
        <a:p>
          <a:endParaRPr lang="en-GB"/>
        </a:p>
      </dgm:t>
    </dgm:pt>
    <dgm:pt modelId="{A5E01A72-348E-41F8-8BCA-E6634228E99F}" type="sibTrans" cxnId="{6D6FBF74-A991-44AF-94A3-A112D5512087}">
      <dgm:prSet/>
      <dgm:spPr/>
      <dgm:t>
        <a:bodyPr/>
        <a:lstStyle/>
        <a:p>
          <a:endParaRPr lang="en-GB"/>
        </a:p>
      </dgm:t>
    </dgm:pt>
    <dgm:pt modelId="{F1D57A2B-53C9-4731-9A97-AD75A8831A5C}">
      <dgm:prSet phldrT="[Tekst]"/>
      <dgm:spPr/>
      <dgm:t>
        <a:bodyPr/>
        <a:lstStyle/>
        <a:p>
          <a:r>
            <a:rPr lang="nl-BE" dirty="0"/>
            <a:t>Data</a:t>
          </a:r>
        </a:p>
      </dgm:t>
    </dgm:pt>
    <dgm:pt modelId="{AE350F30-92F5-4ABA-9279-C3E4E6B408EA}" type="parTrans" cxnId="{76DD1C51-314F-4E66-88DC-35539A1BFF4A}">
      <dgm:prSet/>
      <dgm:spPr/>
      <dgm:t>
        <a:bodyPr/>
        <a:lstStyle/>
        <a:p>
          <a:endParaRPr lang="en-GB"/>
        </a:p>
      </dgm:t>
    </dgm:pt>
    <dgm:pt modelId="{C9E36F54-96BF-4EFC-AC7C-CD534FE9E950}" type="sibTrans" cxnId="{76DD1C51-314F-4E66-88DC-35539A1BFF4A}">
      <dgm:prSet/>
      <dgm:spPr/>
      <dgm:t>
        <a:bodyPr/>
        <a:lstStyle/>
        <a:p>
          <a:endParaRPr lang="en-GB"/>
        </a:p>
      </dgm:t>
    </dgm:pt>
    <dgm:pt modelId="{BB141BC6-D700-4652-A2D6-0B40E9FF417C}">
      <dgm:prSet phldrT="[Tekst]"/>
      <dgm:spPr/>
      <dgm:t>
        <a:bodyPr/>
        <a:lstStyle/>
        <a:p>
          <a:r>
            <a:rPr lang="nl-BE" dirty="0" err="1"/>
            <a:t>Documents</a:t>
          </a:r>
          <a:endParaRPr lang="nl-BE" dirty="0"/>
        </a:p>
      </dgm:t>
    </dgm:pt>
    <dgm:pt modelId="{0A18A1F7-A314-406E-8FE6-2ACC951B1846}" type="parTrans" cxnId="{5577A968-F867-4B28-90F4-894DC4AF17F4}">
      <dgm:prSet/>
      <dgm:spPr/>
      <dgm:t>
        <a:bodyPr/>
        <a:lstStyle/>
        <a:p>
          <a:endParaRPr lang="en-GB"/>
        </a:p>
      </dgm:t>
    </dgm:pt>
    <dgm:pt modelId="{EBB362FA-EFCC-4401-9378-70EAC89BBFAE}" type="sibTrans" cxnId="{5577A968-F867-4B28-90F4-894DC4AF17F4}">
      <dgm:prSet/>
      <dgm:spPr/>
      <dgm:t>
        <a:bodyPr/>
        <a:lstStyle/>
        <a:p>
          <a:endParaRPr lang="en-GB"/>
        </a:p>
      </dgm:t>
    </dgm:pt>
    <dgm:pt modelId="{77C80AE0-3240-4FF5-B09D-80A099D423A5}">
      <dgm:prSet phldrT="[Tekst]" custT="1"/>
      <dgm:spPr>
        <a:solidFill>
          <a:srgbClr val="F9F9F9"/>
        </a:solidFill>
      </dgm:spPr>
      <dgm:t>
        <a:bodyPr/>
        <a:lstStyle/>
        <a:p>
          <a:r>
            <a:rPr lang="nl-BE" sz="1000" dirty="0"/>
            <a:t>Personal &amp; Company data</a:t>
          </a:r>
        </a:p>
      </dgm:t>
    </dgm:pt>
    <dgm:pt modelId="{EA7FF670-3059-4E71-A877-0603C46824D3}" type="parTrans" cxnId="{7A3DAF7E-275A-4718-B3C1-B2E3CA894D51}">
      <dgm:prSet/>
      <dgm:spPr/>
      <dgm:t>
        <a:bodyPr/>
        <a:lstStyle/>
        <a:p>
          <a:endParaRPr lang="en-US"/>
        </a:p>
      </dgm:t>
    </dgm:pt>
    <dgm:pt modelId="{E6EA753A-F572-46E0-88C2-30CC734D8A33}" type="sibTrans" cxnId="{7A3DAF7E-275A-4718-B3C1-B2E3CA894D51}">
      <dgm:prSet/>
      <dgm:spPr/>
      <dgm:t>
        <a:bodyPr/>
        <a:lstStyle/>
        <a:p>
          <a:endParaRPr lang="en-US"/>
        </a:p>
      </dgm:t>
    </dgm:pt>
    <dgm:pt modelId="{5EF4B781-3F47-4D69-904E-FC471C347358}">
      <dgm:prSet phldrT="[Tekst]"/>
      <dgm:spPr/>
      <dgm:t>
        <a:bodyPr/>
        <a:lstStyle/>
        <a:p>
          <a:r>
            <a:rPr lang="nl-BE" dirty="0"/>
            <a:t>Services</a:t>
          </a:r>
          <a:br>
            <a:rPr lang="nl-BE" dirty="0"/>
          </a:br>
          <a:r>
            <a:rPr lang="nl-BE" dirty="0" err="1"/>
            <a:t>API’s</a:t>
          </a:r>
          <a:endParaRPr lang="nl-BE" dirty="0"/>
        </a:p>
      </dgm:t>
    </dgm:pt>
    <dgm:pt modelId="{E3D4D088-7C7A-421F-8C85-B4A9FC25201F}" type="parTrans" cxnId="{5A3F3395-CBEC-4E8B-8696-B7FB1B664037}">
      <dgm:prSet/>
      <dgm:spPr/>
      <dgm:t>
        <a:bodyPr/>
        <a:lstStyle/>
        <a:p>
          <a:endParaRPr lang="en-US"/>
        </a:p>
      </dgm:t>
    </dgm:pt>
    <dgm:pt modelId="{A1B9C110-B56F-48B9-969B-FD7B364CE675}" type="sibTrans" cxnId="{5A3F3395-CBEC-4E8B-8696-B7FB1B664037}">
      <dgm:prSet/>
      <dgm:spPr/>
      <dgm:t>
        <a:bodyPr/>
        <a:lstStyle/>
        <a:p>
          <a:endParaRPr lang="en-US"/>
        </a:p>
      </dgm:t>
    </dgm:pt>
    <dgm:pt modelId="{377FFB78-1984-4B31-A8CD-EAAC84DDA450}">
      <dgm:prSet phldrT="[Tekst]"/>
      <dgm:spPr/>
      <dgm:t>
        <a:bodyPr/>
        <a:lstStyle/>
        <a:p>
          <a:r>
            <a:rPr lang="nl-BE" dirty="0"/>
            <a:t>(</a:t>
          </a:r>
          <a:r>
            <a:rPr lang="nl-BE" dirty="0" err="1"/>
            <a:t>to</a:t>
          </a:r>
          <a:r>
            <a:rPr lang="nl-BE" dirty="0"/>
            <a:t> </a:t>
          </a:r>
          <a:r>
            <a:rPr lang="nl-BE" dirty="0" err="1"/>
            <a:t>be</a:t>
          </a:r>
          <a:r>
            <a:rPr lang="nl-BE" dirty="0"/>
            <a:t> - DCAT ?)</a:t>
          </a:r>
        </a:p>
      </dgm:t>
    </dgm:pt>
    <dgm:pt modelId="{FB8E51FC-9305-4BEB-8B3C-4BB3179B72CD}" type="parTrans" cxnId="{5B427A76-3857-4299-8986-249B48523C6B}">
      <dgm:prSet/>
      <dgm:spPr/>
      <dgm:t>
        <a:bodyPr/>
        <a:lstStyle/>
        <a:p>
          <a:endParaRPr lang="en-US"/>
        </a:p>
      </dgm:t>
    </dgm:pt>
    <dgm:pt modelId="{4B62C533-5041-4D3B-A61D-459B0F55B34C}" type="sibTrans" cxnId="{5B427A76-3857-4299-8986-249B48523C6B}">
      <dgm:prSet/>
      <dgm:spPr/>
      <dgm:t>
        <a:bodyPr/>
        <a:lstStyle/>
        <a:p>
          <a:endParaRPr lang="en-US"/>
        </a:p>
      </dgm:t>
    </dgm:pt>
    <dgm:pt modelId="{1E921159-C618-4DFE-9C6D-F374D006F0C9}">
      <dgm:prSet phldrT="[Tekst]"/>
      <dgm:spPr/>
      <dgm:t>
        <a:bodyPr/>
        <a:lstStyle/>
        <a:p>
          <a:r>
            <a:rPr lang="nl-BE" dirty="0"/>
            <a:t>(</a:t>
          </a:r>
          <a:r>
            <a:rPr lang="nl-BE" dirty="0" err="1"/>
            <a:t>to</a:t>
          </a:r>
          <a:r>
            <a:rPr lang="nl-BE" dirty="0"/>
            <a:t> </a:t>
          </a:r>
          <a:r>
            <a:rPr lang="nl-BE" dirty="0" err="1"/>
            <a:t>be</a:t>
          </a:r>
          <a:r>
            <a:rPr lang="nl-BE" dirty="0"/>
            <a:t> - </a:t>
          </a:r>
          <a:r>
            <a:rPr lang="nl-BE" dirty="0" err="1"/>
            <a:t>Apigee</a:t>
          </a:r>
          <a:r>
            <a:rPr lang="nl-BE" dirty="0"/>
            <a:t> ?)</a:t>
          </a:r>
        </a:p>
      </dgm:t>
    </dgm:pt>
    <dgm:pt modelId="{5132EBEA-E9C4-46D9-A9FF-9CBB877ACA01}" type="parTrans" cxnId="{E84A5250-2ABF-40DB-8B03-EF9774727722}">
      <dgm:prSet/>
      <dgm:spPr/>
      <dgm:t>
        <a:bodyPr/>
        <a:lstStyle/>
        <a:p>
          <a:endParaRPr lang="en-US"/>
        </a:p>
      </dgm:t>
    </dgm:pt>
    <dgm:pt modelId="{4CCAF1C7-A23E-458B-850E-CF91E5213CE7}" type="sibTrans" cxnId="{E84A5250-2ABF-40DB-8B03-EF9774727722}">
      <dgm:prSet/>
      <dgm:spPr/>
      <dgm:t>
        <a:bodyPr/>
        <a:lstStyle/>
        <a:p>
          <a:endParaRPr lang="en-US"/>
        </a:p>
      </dgm:t>
    </dgm:pt>
    <dgm:pt modelId="{AB56371C-F9AF-47B8-A589-F3517E4C2093}">
      <dgm:prSet phldrT="[Tekst]"/>
      <dgm:spPr/>
      <dgm:t>
        <a:bodyPr/>
        <a:lstStyle/>
        <a:p>
          <a:r>
            <a:rPr lang="nl-BE" dirty="0"/>
            <a:t>…</a:t>
          </a:r>
        </a:p>
      </dgm:t>
    </dgm:pt>
    <dgm:pt modelId="{2C1AD423-4287-4A81-9168-93A7D69DDA95}" type="parTrans" cxnId="{50350CCE-EE81-4D86-87DE-86AC2ABAAF9B}">
      <dgm:prSet/>
      <dgm:spPr/>
      <dgm:t>
        <a:bodyPr/>
        <a:lstStyle/>
        <a:p>
          <a:endParaRPr lang="en-US"/>
        </a:p>
      </dgm:t>
    </dgm:pt>
    <dgm:pt modelId="{7FFFA1E1-37DD-48FE-A3CD-043CF8BEFCD4}" type="sibTrans" cxnId="{50350CCE-EE81-4D86-87DE-86AC2ABAAF9B}">
      <dgm:prSet/>
      <dgm:spPr/>
      <dgm:t>
        <a:bodyPr/>
        <a:lstStyle/>
        <a:p>
          <a:endParaRPr lang="en-US"/>
        </a:p>
      </dgm:t>
    </dgm:pt>
    <dgm:pt modelId="{610EA212-A132-4E87-8E0C-9493A077FC3D}">
      <dgm:prSet phldrT="[Tekst]" custT="1"/>
      <dgm:spPr>
        <a:solidFill>
          <a:srgbClr val="FDFDFD"/>
        </a:solidFill>
      </dgm:spPr>
      <dgm:t>
        <a:bodyPr/>
        <a:lstStyle/>
        <a:p>
          <a:r>
            <a:rPr lang="nl-BE" sz="1000" dirty="0"/>
            <a:t>Images</a:t>
          </a:r>
        </a:p>
      </dgm:t>
    </dgm:pt>
    <dgm:pt modelId="{F8E1F549-9F67-490B-8C9D-19AA3E942915}" type="parTrans" cxnId="{E2136380-7F67-4BBB-9EF7-0DB4331BB5F7}">
      <dgm:prSet/>
      <dgm:spPr/>
      <dgm:t>
        <a:bodyPr/>
        <a:lstStyle/>
        <a:p>
          <a:endParaRPr lang="en-US"/>
        </a:p>
      </dgm:t>
    </dgm:pt>
    <dgm:pt modelId="{49FA5EC5-AE5D-4D21-84D9-2B29A5FEAC9D}" type="sibTrans" cxnId="{E2136380-7F67-4BBB-9EF7-0DB4331BB5F7}">
      <dgm:prSet/>
      <dgm:spPr/>
      <dgm:t>
        <a:bodyPr/>
        <a:lstStyle/>
        <a:p>
          <a:endParaRPr lang="en-US"/>
        </a:p>
      </dgm:t>
    </dgm:pt>
    <dgm:pt modelId="{23B391A5-B085-4E6E-A998-5789052E2F76}">
      <dgm:prSet phldrT="[Tekst]"/>
      <dgm:spPr/>
      <dgm:t>
        <a:bodyPr/>
        <a:lstStyle/>
        <a:p>
          <a:r>
            <a:rPr lang="nl-BE" dirty="0"/>
            <a:t>…</a:t>
          </a:r>
        </a:p>
      </dgm:t>
    </dgm:pt>
    <dgm:pt modelId="{72DA994A-ABED-4197-836B-AED0A041C7D7}" type="parTrans" cxnId="{989A38C3-6192-4BCA-9CF5-CD16594A4450}">
      <dgm:prSet/>
      <dgm:spPr/>
      <dgm:t>
        <a:bodyPr/>
        <a:lstStyle/>
        <a:p>
          <a:endParaRPr lang="en-US"/>
        </a:p>
      </dgm:t>
    </dgm:pt>
    <dgm:pt modelId="{982CD162-76AC-4B0A-9FC0-55EC02C67DCA}" type="sibTrans" cxnId="{989A38C3-6192-4BCA-9CF5-CD16594A4450}">
      <dgm:prSet/>
      <dgm:spPr/>
      <dgm:t>
        <a:bodyPr/>
        <a:lstStyle/>
        <a:p>
          <a:endParaRPr lang="en-US"/>
        </a:p>
      </dgm:t>
    </dgm:pt>
    <dgm:pt modelId="{71C4CE80-A47C-4D8C-A8F2-887FC0280321}">
      <dgm:prSet phldrT="[Tekst]"/>
      <dgm:spPr/>
      <dgm:t>
        <a:bodyPr/>
        <a:lstStyle/>
        <a:p>
          <a:r>
            <a:rPr lang="nl-BE" dirty="0"/>
            <a:t>…</a:t>
          </a:r>
        </a:p>
      </dgm:t>
    </dgm:pt>
    <dgm:pt modelId="{B9FB549F-DE9E-49A5-A3CB-F3FE11D98FFA}" type="parTrans" cxnId="{2E68DEA2-DBAB-44F5-A890-F5FADFD75521}">
      <dgm:prSet/>
      <dgm:spPr/>
      <dgm:t>
        <a:bodyPr/>
        <a:lstStyle/>
        <a:p>
          <a:endParaRPr lang="en-US"/>
        </a:p>
      </dgm:t>
    </dgm:pt>
    <dgm:pt modelId="{29A7FF40-0383-40EF-BD43-28246D9E098F}" type="sibTrans" cxnId="{2E68DEA2-DBAB-44F5-A890-F5FADFD75521}">
      <dgm:prSet/>
      <dgm:spPr/>
      <dgm:t>
        <a:bodyPr/>
        <a:lstStyle/>
        <a:p>
          <a:endParaRPr lang="en-US"/>
        </a:p>
      </dgm:t>
    </dgm:pt>
    <dgm:pt modelId="{C454076F-10AB-412D-9BFE-C11FB8271360}">
      <dgm:prSet phldrT="[Tekst]"/>
      <dgm:spPr/>
      <dgm:t>
        <a:bodyPr/>
        <a:lstStyle/>
        <a:p>
          <a:r>
            <a:rPr lang="nl-BE" dirty="0"/>
            <a:t>…</a:t>
          </a:r>
        </a:p>
      </dgm:t>
    </dgm:pt>
    <dgm:pt modelId="{A0F2CD55-4F76-4334-BE22-BDE84A118B38}" type="parTrans" cxnId="{26F2BA4D-2071-4701-83F3-4D1E9C33FB33}">
      <dgm:prSet/>
      <dgm:spPr/>
      <dgm:t>
        <a:bodyPr/>
        <a:lstStyle/>
        <a:p>
          <a:endParaRPr lang="en-US"/>
        </a:p>
      </dgm:t>
    </dgm:pt>
    <dgm:pt modelId="{8C905B3C-B75C-4963-9792-45FC7ED8C539}" type="sibTrans" cxnId="{26F2BA4D-2071-4701-83F3-4D1E9C33FB33}">
      <dgm:prSet/>
      <dgm:spPr/>
      <dgm:t>
        <a:bodyPr/>
        <a:lstStyle/>
        <a:p>
          <a:endParaRPr lang="en-US"/>
        </a:p>
      </dgm:t>
    </dgm:pt>
    <dgm:pt modelId="{189CF370-4653-4297-B537-8D07B4B9ED1B}">
      <dgm:prSet phldrT="[Tekst]"/>
      <dgm:spPr/>
      <dgm:t>
        <a:bodyPr/>
        <a:lstStyle/>
        <a:p>
          <a:r>
            <a:rPr lang="nl-BE" dirty="0"/>
            <a:t>Images</a:t>
          </a:r>
          <a:br>
            <a:rPr lang="nl-BE" dirty="0"/>
          </a:br>
          <a:r>
            <a:rPr lang="nl-BE" dirty="0" err="1"/>
            <a:t>Infographics</a:t>
          </a:r>
          <a:endParaRPr lang="nl-BE" dirty="0"/>
        </a:p>
      </dgm:t>
    </dgm:pt>
    <dgm:pt modelId="{5C261537-F2F7-41EB-ADCE-521550836B41}" type="parTrans" cxnId="{792590CA-8C15-4EFE-A884-54C997B626A2}">
      <dgm:prSet/>
      <dgm:spPr/>
      <dgm:t>
        <a:bodyPr/>
        <a:lstStyle/>
        <a:p>
          <a:endParaRPr lang="en-US"/>
        </a:p>
      </dgm:t>
    </dgm:pt>
    <dgm:pt modelId="{DC09C0BD-F94B-48A1-81C2-740F9EA1EDB2}" type="sibTrans" cxnId="{792590CA-8C15-4EFE-A884-54C997B626A2}">
      <dgm:prSet/>
      <dgm:spPr/>
      <dgm:t>
        <a:bodyPr/>
        <a:lstStyle/>
        <a:p>
          <a:endParaRPr lang="en-US"/>
        </a:p>
      </dgm:t>
    </dgm:pt>
    <dgm:pt modelId="{1F0CE572-E158-47EF-9A7D-07190FD269D5}">
      <dgm:prSet phldrT="[Tekst]"/>
      <dgm:spPr>
        <a:solidFill>
          <a:srgbClr val="FDFDFD"/>
        </a:solidFill>
      </dgm:spPr>
      <dgm:t>
        <a:bodyPr/>
        <a:lstStyle/>
        <a:p>
          <a:r>
            <a:rPr lang="nl-BE" dirty="0"/>
            <a:t>…</a:t>
          </a:r>
        </a:p>
      </dgm:t>
    </dgm:pt>
    <dgm:pt modelId="{48EE8FBD-6573-4BB5-9EC8-3216D7EA22CB}" type="parTrans" cxnId="{B03E6CB8-5B4F-43F8-9440-14851DE11DC0}">
      <dgm:prSet/>
      <dgm:spPr/>
      <dgm:t>
        <a:bodyPr/>
        <a:lstStyle/>
        <a:p>
          <a:endParaRPr lang="en-US"/>
        </a:p>
      </dgm:t>
    </dgm:pt>
    <dgm:pt modelId="{FD9D04DD-21F3-460C-AA80-83E8423B1708}" type="sibTrans" cxnId="{B03E6CB8-5B4F-43F8-9440-14851DE11DC0}">
      <dgm:prSet/>
      <dgm:spPr/>
      <dgm:t>
        <a:bodyPr/>
        <a:lstStyle/>
        <a:p>
          <a:endParaRPr lang="en-US"/>
        </a:p>
      </dgm:t>
    </dgm:pt>
    <dgm:pt modelId="{F0B94D8C-B3B1-4AA8-805B-57FB021321AD}">
      <dgm:prSet phldrT="[Tekst]"/>
      <dgm:spPr>
        <a:solidFill>
          <a:srgbClr val="FDFDFD"/>
        </a:solidFill>
      </dgm:spPr>
      <dgm:t>
        <a:bodyPr/>
        <a:lstStyle/>
        <a:p>
          <a:r>
            <a:rPr lang="nl-BE" dirty="0"/>
            <a:t>…</a:t>
          </a:r>
        </a:p>
      </dgm:t>
    </dgm:pt>
    <dgm:pt modelId="{F73D6FB7-A0B1-4C47-9266-2555F2A2701E}" type="parTrans" cxnId="{FEB5BCA4-0CB0-4114-9DBD-BFAC4170D7F5}">
      <dgm:prSet/>
      <dgm:spPr/>
      <dgm:t>
        <a:bodyPr/>
        <a:lstStyle/>
        <a:p>
          <a:endParaRPr lang="en-US"/>
        </a:p>
      </dgm:t>
    </dgm:pt>
    <dgm:pt modelId="{BE5BB240-77D9-4301-AB83-1B5B52164F8F}" type="sibTrans" cxnId="{FEB5BCA4-0CB0-4114-9DBD-BFAC4170D7F5}">
      <dgm:prSet/>
      <dgm:spPr/>
      <dgm:t>
        <a:bodyPr/>
        <a:lstStyle/>
        <a:p>
          <a:endParaRPr lang="en-US"/>
        </a:p>
      </dgm:t>
    </dgm:pt>
    <dgm:pt modelId="{9EAEE1F3-C287-4724-AC4E-11724F6B21D9}">
      <dgm:prSet phldrT="[Tekst]"/>
      <dgm:spPr>
        <a:solidFill>
          <a:srgbClr val="FDFDFD"/>
        </a:solidFill>
      </dgm:spPr>
      <dgm:t>
        <a:bodyPr/>
        <a:lstStyle/>
        <a:p>
          <a:r>
            <a:rPr lang="nl-BE" dirty="0"/>
            <a:t>…</a:t>
          </a:r>
        </a:p>
      </dgm:t>
    </dgm:pt>
    <dgm:pt modelId="{E83B0B6A-0DA5-4F4A-9695-363798FF3C26}" type="parTrans" cxnId="{8C99C4BE-9060-478A-93CD-78FDEDEC2A71}">
      <dgm:prSet/>
      <dgm:spPr/>
      <dgm:t>
        <a:bodyPr/>
        <a:lstStyle/>
        <a:p>
          <a:endParaRPr lang="en-US"/>
        </a:p>
      </dgm:t>
    </dgm:pt>
    <dgm:pt modelId="{CD9DDB41-EC35-471F-A325-87F77BC321B3}" type="sibTrans" cxnId="{8C99C4BE-9060-478A-93CD-78FDEDEC2A71}">
      <dgm:prSet/>
      <dgm:spPr/>
      <dgm:t>
        <a:bodyPr/>
        <a:lstStyle/>
        <a:p>
          <a:endParaRPr lang="en-US"/>
        </a:p>
      </dgm:t>
    </dgm:pt>
    <dgm:pt modelId="{8448AF47-3A85-4D40-A109-A523FD2BCE82}">
      <dgm:prSet phldrT="[Tekst]"/>
      <dgm:spPr>
        <a:solidFill>
          <a:srgbClr val="FDFDFD"/>
        </a:solidFill>
      </dgm:spPr>
      <dgm:t>
        <a:bodyPr/>
        <a:lstStyle/>
        <a:p>
          <a:r>
            <a:rPr lang="nl-BE" dirty="0"/>
            <a:t>Standards</a:t>
          </a:r>
        </a:p>
      </dgm:t>
    </dgm:pt>
    <dgm:pt modelId="{E7C72816-C040-4DD1-8BFC-33CE1F2B5D40}" type="parTrans" cxnId="{28CAD5DC-EFBA-4CB9-9388-F2B88A66B28E}">
      <dgm:prSet/>
      <dgm:spPr/>
      <dgm:t>
        <a:bodyPr/>
        <a:lstStyle/>
        <a:p>
          <a:endParaRPr lang="en-US"/>
        </a:p>
      </dgm:t>
    </dgm:pt>
    <dgm:pt modelId="{B401B4F5-62F2-4533-93A0-C295AE619D84}" type="sibTrans" cxnId="{28CAD5DC-EFBA-4CB9-9388-F2B88A66B28E}">
      <dgm:prSet/>
      <dgm:spPr/>
      <dgm:t>
        <a:bodyPr/>
        <a:lstStyle/>
        <a:p>
          <a:endParaRPr lang="en-US"/>
        </a:p>
      </dgm:t>
    </dgm:pt>
    <dgm:pt modelId="{9FD98DFF-ECB1-4FAB-AA1D-1931C5C665F0}">
      <dgm:prSet phldrT="[Tekst]" custT="1"/>
      <dgm:spPr>
        <a:solidFill>
          <a:srgbClr val="F9F9F9"/>
        </a:solidFill>
        <a:ln>
          <a:noFill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>
              <a:solidFill>
                <a:srgbClr val="37363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Codelists</a:t>
          </a:r>
          <a:endParaRPr lang="nl-BE" sz="1000" kern="1200" dirty="0">
            <a:solidFill>
              <a:srgbClr val="373636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19C52EEB-13FB-4858-A2DA-E155C66A8C2A}" type="parTrans" cxnId="{E34D7E48-6CDB-4C89-8C46-D61FED5564B1}">
      <dgm:prSet/>
      <dgm:spPr/>
      <dgm:t>
        <a:bodyPr/>
        <a:lstStyle/>
        <a:p>
          <a:endParaRPr lang="en-US"/>
        </a:p>
      </dgm:t>
    </dgm:pt>
    <dgm:pt modelId="{059E2126-DB3A-4D77-9C21-48E882DF1677}" type="sibTrans" cxnId="{E34D7E48-6CDB-4C89-8C46-D61FED5564B1}">
      <dgm:prSet/>
      <dgm:spPr/>
      <dgm:t>
        <a:bodyPr/>
        <a:lstStyle/>
        <a:p>
          <a:endParaRPr lang="en-US"/>
        </a:p>
      </dgm:t>
    </dgm:pt>
    <dgm:pt modelId="{FEC72FE5-476C-4BD0-888C-BADFD9B89B20}">
      <dgm:prSet phldrT="[Tekst]"/>
      <dgm:spPr>
        <a:solidFill>
          <a:srgbClr val="FDFDFD"/>
        </a:solidFill>
      </dgm:spPr>
      <dgm:t>
        <a:bodyPr/>
        <a:lstStyle/>
        <a:p>
          <a:r>
            <a:rPr lang="nl-BE" dirty="0"/>
            <a:t>…</a:t>
          </a:r>
        </a:p>
      </dgm:t>
    </dgm:pt>
    <dgm:pt modelId="{FCF0DAB8-7F9A-4BD9-B746-21B9F2070663}" type="parTrans" cxnId="{6AB011DA-FA08-42E8-8386-DB9A613E3CDC}">
      <dgm:prSet/>
      <dgm:spPr/>
      <dgm:t>
        <a:bodyPr/>
        <a:lstStyle/>
        <a:p>
          <a:endParaRPr lang="en-US"/>
        </a:p>
      </dgm:t>
    </dgm:pt>
    <dgm:pt modelId="{C0C7A49D-0D4D-415C-991B-5748F58C7FE4}" type="sibTrans" cxnId="{6AB011DA-FA08-42E8-8386-DB9A613E3CDC}">
      <dgm:prSet/>
      <dgm:spPr/>
      <dgm:t>
        <a:bodyPr/>
        <a:lstStyle/>
        <a:p>
          <a:endParaRPr lang="en-US"/>
        </a:p>
      </dgm:t>
    </dgm:pt>
    <dgm:pt modelId="{18284C50-3B60-445C-82FA-3115D55A03AF}">
      <dgm:prSet phldrT="[Tekst]"/>
      <dgm:spPr>
        <a:solidFill>
          <a:srgbClr val="FDFDFD"/>
        </a:solidFill>
      </dgm:spPr>
      <dgm:t>
        <a:bodyPr/>
        <a:lstStyle/>
        <a:p>
          <a:r>
            <a:rPr lang="nl-BE" dirty="0"/>
            <a:t>…</a:t>
          </a:r>
        </a:p>
      </dgm:t>
    </dgm:pt>
    <dgm:pt modelId="{4BDFC47F-3D25-4AF9-B17C-A3008AA6939C}" type="parTrans" cxnId="{D1291801-6818-4430-9217-0E88A350C982}">
      <dgm:prSet/>
      <dgm:spPr/>
      <dgm:t>
        <a:bodyPr/>
        <a:lstStyle/>
        <a:p>
          <a:endParaRPr lang="en-US"/>
        </a:p>
      </dgm:t>
    </dgm:pt>
    <dgm:pt modelId="{4A34690E-FC8E-4D18-8749-0C7FA60E6E04}" type="sibTrans" cxnId="{D1291801-6818-4430-9217-0E88A350C982}">
      <dgm:prSet/>
      <dgm:spPr/>
      <dgm:t>
        <a:bodyPr/>
        <a:lstStyle/>
        <a:p>
          <a:endParaRPr lang="en-US"/>
        </a:p>
      </dgm:t>
    </dgm:pt>
    <dgm:pt modelId="{2F8D5D03-BA6F-410D-A55E-8C28627992A3}">
      <dgm:prSet phldrT="[Tekst]"/>
      <dgm:spPr>
        <a:solidFill>
          <a:srgbClr val="FDFDFD"/>
        </a:solidFill>
      </dgm:spPr>
      <dgm:t>
        <a:bodyPr/>
        <a:lstStyle/>
        <a:p>
          <a:r>
            <a:rPr lang="nl-BE" dirty="0"/>
            <a:t>…</a:t>
          </a:r>
        </a:p>
      </dgm:t>
    </dgm:pt>
    <dgm:pt modelId="{A5487A7D-B69E-477E-BED2-4394B17DAB5E}" type="parTrans" cxnId="{EA401DB3-15C2-4D64-96F7-9707232B8C37}">
      <dgm:prSet/>
      <dgm:spPr/>
      <dgm:t>
        <a:bodyPr/>
        <a:lstStyle/>
        <a:p>
          <a:endParaRPr lang="en-US"/>
        </a:p>
      </dgm:t>
    </dgm:pt>
    <dgm:pt modelId="{6542FD4B-4DC9-45A2-BA39-656A22D63361}" type="sibTrans" cxnId="{EA401DB3-15C2-4D64-96F7-9707232B8C37}">
      <dgm:prSet/>
      <dgm:spPr/>
      <dgm:t>
        <a:bodyPr/>
        <a:lstStyle/>
        <a:p>
          <a:endParaRPr lang="en-US"/>
        </a:p>
      </dgm:t>
    </dgm:pt>
    <dgm:pt modelId="{A0939905-A7AA-4FDB-A166-61B05698A2E7}">
      <dgm:prSet phldrT="[Tekst]"/>
      <dgm:spPr>
        <a:solidFill>
          <a:srgbClr val="FDFDFD"/>
        </a:solidFill>
      </dgm:spPr>
      <dgm:t>
        <a:bodyPr/>
        <a:lstStyle/>
        <a:p>
          <a:r>
            <a:rPr lang="nl-BE" dirty="0" err="1"/>
            <a:t>Codelists</a:t>
          </a:r>
          <a:endParaRPr lang="nl-BE" dirty="0"/>
        </a:p>
      </dgm:t>
    </dgm:pt>
    <dgm:pt modelId="{CC24E840-53B8-4F92-9B5A-D67CE0A2DECF}" type="parTrans" cxnId="{6648417B-5D7D-45D6-8F03-B1E8F16E700E}">
      <dgm:prSet/>
      <dgm:spPr/>
      <dgm:t>
        <a:bodyPr/>
        <a:lstStyle/>
        <a:p>
          <a:endParaRPr lang="en-US"/>
        </a:p>
      </dgm:t>
    </dgm:pt>
    <dgm:pt modelId="{588871B5-5821-4E6C-8F65-4919965CF05E}" type="sibTrans" cxnId="{6648417B-5D7D-45D6-8F03-B1E8F16E700E}">
      <dgm:prSet/>
      <dgm:spPr/>
      <dgm:t>
        <a:bodyPr/>
        <a:lstStyle/>
        <a:p>
          <a:endParaRPr lang="en-US"/>
        </a:p>
      </dgm:t>
    </dgm:pt>
    <dgm:pt modelId="{708B5B08-C108-414E-8D28-F1E906930014}">
      <dgm:prSet phldrT="[Tekst]" custT="1"/>
      <dgm:spPr>
        <a:solidFill>
          <a:srgbClr val="F9F9F9"/>
        </a:solidFill>
        <a:ln>
          <a:noFill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>
              <a:solidFill>
                <a:srgbClr val="37363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Standards</a:t>
          </a:r>
        </a:p>
      </dgm:t>
    </dgm:pt>
    <dgm:pt modelId="{8BA8D316-150E-47BD-8A2C-31D24CD1F89B}" type="parTrans" cxnId="{7AD03342-F87C-49FD-BF88-55F4B0177070}">
      <dgm:prSet/>
      <dgm:spPr/>
      <dgm:t>
        <a:bodyPr/>
        <a:lstStyle/>
        <a:p>
          <a:endParaRPr lang="en-US"/>
        </a:p>
      </dgm:t>
    </dgm:pt>
    <dgm:pt modelId="{8D0B9D90-0376-460B-997F-D6E599381C2C}" type="sibTrans" cxnId="{7AD03342-F87C-49FD-BF88-55F4B0177070}">
      <dgm:prSet/>
      <dgm:spPr/>
      <dgm:t>
        <a:bodyPr/>
        <a:lstStyle/>
        <a:p>
          <a:endParaRPr lang="en-US"/>
        </a:p>
      </dgm:t>
    </dgm:pt>
    <dgm:pt modelId="{6048C7B7-D62C-4C87-8876-16E70E87BE90}">
      <dgm:prSet phldrT="[Tekst]" custT="1"/>
      <dgm:spPr>
        <a:solidFill>
          <a:srgbClr val="F9F9F9"/>
        </a:solidFill>
      </dgm:spPr>
      <dgm:t>
        <a:bodyPr/>
        <a:lstStyle/>
        <a:p>
          <a:r>
            <a:rPr lang="nl-BE" sz="1000" dirty="0" err="1"/>
            <a:t>API’s</a:t>
          </a:r>
          <a:endParaRPr lang="nl-BE" sz="1000" dirty="0"/>
        </a:p>
      </dgm:t>
    </dgm:pt>
    <dgm:pt modelId="{F9C5634B-0BAD-418F-9837-853E5C8AC7AC}" type="parTrans" cxnId="{4AE9173A-943A-4BAC-A053-2B4DA8C824B6}">
      <dgm:prSet/>
      <dgm:spPr/>
      <dgm:t>
        <a:bodyPr/>
        <a:lstStyle/>
        <a:p>
          <a:endParaRPr lang="en-US"/>
        </a:p>
      </dgm:t>
    </dgm:pt>
    <dgm:pt modelId="{EADE78C1-70AD-4CFA-895A-9026BAC3CC5A}" type="sibTrans" cxnId="{4AE9173A-943A-4BAC-A053-2B4DA8C824B6}">
      <dgm:prSet/>
      <dgm:spPr/>
      <dgm:t>
        <a:bodyPr/>
        <a:lstStyle/>
        <a:p>
          <a:endParaRPr lang="en-US"/>
        </a:p>
      </dgm:t>
    </dgm:pt>
    <dgm:pt modelId="{55ED82BB-3471-421C-BC40-3290B8FF29C1}">
      <dgm:prSet phldrT="[Tekst]"/>
      <dgm:spPr>
        <a:solidFill>
          <a:srgbClr val="F9F9F9"/>
        </a:solidFill>
      </dgm:spPr>
      <dgm:t>
        <a:bodyPr/>
        <a:lstStyle/>
        <a:p>
          <a:r>
            <a:rPr lang="nl-BE" dirty="0"/>
            <a:t>(</a:t>
          </a:r>
          <a:r>
            <a:rPr lang="nl-BE" dirty="0" err="1"/>
            <a:t>to</a:t>
          </a:r>
          <a:r>
            <a:rPr lang="nl-BE" dirty="0"/>
            <a:t> </a:t>
          </a:r>
          <a:r>
            <a:rPr lang="nl-BE" dirty="0" err="1"/>
            <a:t>be</a:t>
          </a:r>
          <a:r>
            <a:rPr lang="nl-BE" dirty="0"/>
            <a:t> – DCAT ?)</a:t>
          </a:r>
        </a:p>
      </dgm:t>
    </dgm:pt>
    <dgm:pt modelId="{06DB5ED3-2DA6-4ED5-8384-521A4C434AB4}" type="parTrans" cxnId="{9C2F4933-4A7B-4963-A29D-D628F0823404}">
      <dgm:prSet/>
      <dgm:spPr/>
      <dgm:t>
        <a:bodyPr/>
        <a:lstStyle/>
        <a:p>
          <a:endParaRPr lang="en-US"/>
        </a:p>
      </dgm:t>
    </dgm:pt>
    <dgm:pt modelId="{E177AED2-3D4F-4563-BE07-0C2B920FC415}" type="sibTrans" cxnId="{9C2F4933-4A7B-4963-A29D-D628F0823404}">
      <dgm:prSet/>
      <dgm:spPr/>
      <dgm:t>
        <a:bodyPr/>
        <a:lstStyle/>
        <a:p>
          <a:endParaRPr lang="en-US"/>
        </a:p>
      </dgm:t>
    </dgm:pt>
    <dgm:pt modelId="{2AE84164-A0F9-4532-A87A-0E87F9945BC4}">
      <dgm:prSet phldrT="[Tekst]"/>
      <dgm:spPr>
        <a:solidFill>
          <a:srgbClr val="F9F9F9"/>
        </a:solidFill>
      </dgm:spPr>
      <dgm:t>
        <a:bodyPr/>
        <a:lstStyle/>
        <a:p>
          <a:r>
            <a:rPr lang="nl-BE" dirty="0"/>
            <a:t>(</a:t>
          </a:r>
          <a:r>
            <a:rPr lang="nl-BE" dirty="0" err="1"/>
            <a:t>to</a:t>
          </a:r>
          <a:r>
            <a:rPr lang="nl-BE" dirty="0"/>
            <a:t> </a:t>
          </a:r>
          <a:r>
            <a:rPr lang="nl-BE" dirty="0" err="1"/>
            <a:t>be</a:t>
          </a:r>
          <a:r>
            <a:rPr lang="nl-BE" dirty="0"/>
            <a:t> – GeoNetwork ?)</a:t>
          </a:r>
        </a:p>
      </dgm:t>
    </dgm:pt>
    <dgm:pt modelId="{7E955768-BBEE-4659-8536-F3B9EB185C41}" type="parTrans" cxnId="{080F53AD-15E1-4A94-AB4E-0763719AECD0}">
      <dgm:prSet/>
      <dgm:spPr/>
      <dgm:t>
        <a:bodyPr/>
        <a:lstStyle/>
        <a:p>
          <a:endParaRPr lang="en-US"/>
        </a:p>
      </dgm:t>
    </dgm:pt>
    <dgm:pt modelId="{7237F3BA-FB0F-4D82-9BC2-6FCC843F7885}" type="sibTrans" cxnId="{080F53AD-15E1-4A94-AB4E-0763719AECD0}">
      <dgm:prSet/>
      <dgm:spPr/>
      <dgm:t>
        <a:bodyPr/>
        <a:lstStyle/>
        <a:p>
          <a:endParaRPr lang="en-US"/>
        </a:p>
      </dgm:t>
    </dgm:pt>
    <dgm:pt modelId="{1B673A7A-BDB4-4FD5-80F8-7CD2D07D53B6}">
      <dgm:prSet phldrT="[Tekst]"/>
      <dgm:spPr>
        <a:solidFill>
          <a:srgbClr val="F9F9F9"/>
        </a:solidFill>
      </dgm:spPr>
      <dgm:t>
        <a:bodyPr/>
        <a:lstStyle/>
        <a:p>
          <a:r>
            <a:rPr lang="nl-BE" dirty="0"/>
            <a:t>MAGDA-online</a:t>
          </a:r>
        </a:p>
      </dgm:t>
    </dgm:pt>
    <dgm:pt modelId="{1F6A8548-2E78-402C-8821-494DCDD82308}" type="parTrans" cxnId="{26D21379-11F7-47F3-9122-363D036825B1}">
      <dgm:prSet/>
      <dgm:spPr/>
      <dgm:t>
        <a:bodyPr/>
        <a:lstStyle/>
        <a:p>
          <a:endParaRPr lang="en-US"/>
        </a:p>
      </dgm:t>
    </dgm:pt>
    <dgm:pt modelId="{0466896D-05DA-4257-AC85-E227E594A2D7}" type="sibTrans" cxnId="{26D21379-11F7-47F3-9122-363D036825B1}">
      <dgm:prSet/>
      <dgm:spPr/>
      <dgm:t>
        <a:bodyPr/>
        <a:lstStyle/>
        <a:p>
          <a:endParaRPr lang="en-US"/>
        </a:p>
      </dgm:t>
    </dgm:pt>
    <dgm:pt modelId="{FD2FC38B-1F66-431A-AEB7-E20CEDAAAF93}">
      <dgm:prSet phldrT="[Tekst]"/>
      <dgm:spPr>
        <a:solidFill>
          <a:srgbClr val="F9F9F9"/>
        </a:solidFill>
      </dgm:spPr>
      <dgm:t>
        <a:bodyPr/>
        <a:lstStyle/>
        <a:p>
          <a:r>
            <a:rPr lang="nl-BE" dirty="0"/>
            <a:t>Data/Services</a:t>
          </a:r>
        </a:p>
      </dgm:t>
    </dgm:pt>
    <dgm:pt modelId="{CA5E73D9-8331-4271-9C45-F6B1938F8B74}" type="parTrans" cxnId="{4F00016B-17FD-40F6-A414-A1B2B0F05493}">
      <dgm:prSet/>
      <dgm:spPr/>
      <dgm:t>
        <a:bodyPr/>
        <a:lstStyle/>
        <a:p>
          <a:endParaRPr lang="en-US"/>
        </a:p>
      </dgm:t>
    </dgm:pt>
    <dgm:pt modelId="{DE9B5D97-A344-4AF1-8F8F-691303976C6A}" type="sibTrans" cxnId="{4F00016B-17FD-40F6-A414-A1B2B0F05493}">
      <dgm:prSet/>
      <dgm:spPr/>
      <dgm:t>
        <a:bodyPr/>
        <a:lstStyle/>
        <a:p>
          <a:endParaRPr lang="en-US"/>
        </a:p>
      </dgm:t>
    </dgm:pt>
    <dgm:pt modelId="{4A62EED9-4166-41A0-A3D5-366CB77A07E8}">
      <dgm:prSet phldrT="[Tekst]"/>
      <dgm:spPr>
        <a:solidFill>
          <a:srgbClr val="F9F9F9"/>
        </a:solidFill>
      </dgm:spPr>
      <dgm:t>
        <a:bodyPr/>
        <a:lstStyle/>
        <a:p>
          <a:r>
            <a:rPr lang="nl-BE" dirty="0" err="1"/>
            <a:t>Statistic</a:t>
          </a:r>
          <a:r>
            <a:rPr lang="nl-BE" dirty="0"/>
            <a:t> data &amp; services</a:t>
          </a:r>
        </a:p>
      </dgm:t>
    </dgm:pt>
    <dgm:pt modelId="{3374A324-ECE4-4379-9C74-7D8F7F86C309}" type="parTrans" cxnId="{B258C340-2373-48BF-AE2C-633FB9B13A6B}">
      <dgm:prSet/>
      <dgm:spPr/>
      <dgm:t>
        <a:bodyPr/>
        <a:lstStyle/>
        <a:p>
          <a:endParaRPr lang="en-US"/>
        </a:p>
      </dgm:t>
    </dgm:pt>
    <dgm:pt modelId="{435DF0A3-633C-4A25-928E-41957219BFC1}" type="sibTrans" cxnId="{B258C340-2373-48BF-AE2C-633FB9B13A6B}">
      <dgm:prSet/>
      <dgm:spPr/>
      <dgm:t>
        <a:bodyPr/>
        <a:lstStyle/>
        <a:p>
          <a:endParaRPr lang="en-US"/>
        </a:p>
      </dgm:t>
    </dgm:pt>
    <dgm:pt modelId="{40E43BC3-B67F-45B5-8109-BD709CD2C4DB}">
      <dgm:prSet phldrT="[Tekst]"/>
      <dgm:spPr>
        <a:solidFill>
          <a:srgbClr val="F9F9F9"/>
        </a:solidFill>
      </dgm:spPr>
      <dgm:t>
        <a:bodyPr/>
        <a:lstStyle/>
        <a:p>
          <a:r>
            <a:rPr lang="nl-BE" dirty="0"/>
            <a:t>SDMX / StatDCAT ?</a:t>
          </a:r>
        </a:p>
      </dgm:t>
    </dgm:pt>
    <dgm:pt modelId="{EF05548C-AC87-4AE3-AE61-EABF05ACC2C9}" type="parTrans" cxnId="{F058DE3D-C6A9-4DD5-9926-5939D37F62F1}">
      <dgm:prSet/>
      <dgm:spPr/>
      <dgm:t>
        <a:bodyPr/>
        <a:lstStyle/>
        <a:p>
          <a:endParaRPr lang="en-US"/>
        </a:p>
      </dgm:t>
    </dgm:pt>
    <dgm:pt modelId="{B404B171-0EAB-435A-8DB3-D833397A00B1}" type="sibTrans" cxnId="{F058DE3D-C6A9-4DD5-9926-5939D37F62F1}">
      <dgm:prSet/>
      <dgm:spPr/>
      <dgm:t>
        <a:bodyPr/>
        <a:lstStyle/>
        <a:p>
          <a:endParaRPr lang="en-US"/>
        </a:p>
      </dgm:t>
    </dgm:pt>
    <dgm:pt modelId="{931A5FAF-973F-491F-A156-1D498281DCE2}">
      <dgm:prSet phldrT="[Tekst]"/>
      <dgm:spPr>
        <a:solidFill>
          <a:srgbClr val="F9F9F9"/>
        </a:solidFill>
      </dgm:spPr>
      <dgm:t>
        <a:bodyPr/>
        <a:lstStyle/>
        <a:p>
          <a:r>
            <a:rPr lang="nl-BE" dirty="0"/>
            <a:t>(</a:t>
          </a:r>
          <a:r>
            <a:rPr lang="nl-BE" dirty="0" err="1"/>
            <a:t>to</a:t>
          </a:r>
          <a:r>
            <a:rPr lang="nl-BE" dirty="0"/>
            <a:t> </a:t>
          </a:r>
          <a:r>
            <a:rPr lang="nl-BE" dirty="0" err="1"/>
            <a:t>be</a:t>
          </a:r>
          <a:r>
            <a:rPr lang="nl-BE" dirty="0"/>
            <a:t> – </a:t>
          </a:r>
          <a:r>
            <a:rPr lang="nl-BE" dirty="0" err="1"/>
            <a:t>GenoNetwork</a:t>
          </a:r>
          <a:r>
            <a:rPr lang="nl-BE" dirty="0"/>
            <a:t> ?)</a:t>
          </a:r>
        </a:p>
      </dgm:t>
    </dgm:pt>
    <dgm:pt modelId="{7F2E408C-8487-4D69-8289-F41DBC481074}" type="parTrans" cxnId="{D44A65DA-A2E1-4283-BD05-21D41BE85752}">
      <dgm:prSet/>
      <dgm:spPr/>
      <dgm:t>
        <a:bodyPr/>
        <a:lstStyle/>
        <a:p>
          <a:endParaRPr lang="en-US"/>
        </a:p>
      </dgm:t>
    </dgm:pt>
    <dgm:pt modelId="{283B970E-8BCA-4A82-949C-2190E22881E6}" type="sibTrans" cxnId="{D44A65DA-A2E1-4283-BD05-21D41BE85752}">
      <dgm:prSet/>
      <dgm:spPr/>
      <dgm:t>
        <a:bodyPr/>
        <a:lstStyle/>
        <a:p>
          <a:endParaRPr lang="en-US"/>
        </a:p>
      </dgm:t>
    </dgm:pt>
    <dgm:pt modelId="{2F3432F4-48F3-4065-8AD7-59834B1463F9}">
      <dgm:prSet phldrT="[Tekst]"/>
      <dgm:spPr>
        <a:solidFill>
          <a:srgbClr val="F9F9F9"/>
        </a:solidFill>
      </dgm:spPr>
      <dgm:t>
        <a:bodyPr/>
        <a:lstStyle/>
        <a:p>
          <a:r>
            <a:rPr lang="nl-BE" dirty="0"/>
            <a:t>(</a:t>
          </a:r>
          <a:r>
            <a:rPr lang="nl-BE" dirty="0" err="1"/>
            <a:t>to</a:t>
          </a:r>
          <a:r>
            <a:rPr lang="nl-BE" dirty="0"/>
            <a:t> </a:t>
          </a:r>
          <a:r>
            <a:rPr lang="nl-BE" dirty="0" err="1"/>
            <a:t>be</a:t>
          </a:r>
          <a:r>
            <a:rPr lang="nl-BE" dirty="0"/>
            <a:t>)</a:t>
          </a:r>
        </a:p>
      </dgm:t>
    </dgm:pt>
    <dgm:pt modelId="{66301E69-E624-4866-A81A-7EBE326F466E}" type="parTrans" cxnId="{C0BD86F0-2744-4C7B-B124-BA52599E08CA}">
      <dgm:prSet/>
      <dgm:spPr/>
      <dgm:t>
        <a:bodyPr/>
        <a:lstStyle/>
        <a:p>
          <a:endParaRPr lang="en-US"/>
        </a:p>
      </dgm:t>
    </dgm:pt>
    <dgm:pt modelId="{8354937A-1A21-4BE3-B6AD-0C0B98E61973}" type="sibTrans" cxnId="{C0BD86F0-2744-4C7B-B124-BA52599E08CA}">
      <dgm:prSet/>
      <dgm:spPr/>
      <dgm:t>
        <a:bodyPr/>
        <a:lstStyle/>
        <a:p>
          <a:endParaRPr lang="en-US"/>
        </a:p>
      </dgm:t>
    </dgm:pt>
    <dgm:pt modelId="{6983561B-2266-40A8-8A2A-33714512BE91}">
      <dgm:prSet phldrT="[Tekst]"/>
      <dgm:spPr>
        <a:solidFill>
          <a:srgbClr val="F9F9F9"/>
        </a:solidFill>
      </dgm:spPr>
      <dgm:t>
        <a:bodyPr/>
        <a:lstStyle/>
        <a:p>
          <a:r>
            <a:rPr lang="nl-BE" dirty="0" err="1"/>
            <a:t>Statistics</a:t>
          </a:r>
          <a:r>
            <a:rPr lang="nl-BE" dirty="0"/>
            <a:t>/Services</a:t>
          </a:r>
        </a:p>
      </dgm:t>
    </dgm:pt>
    <dgm:pt modelId="{F1ACDC59-B3CD-42AE-8259-D78C1F12D39A}" type="parTrans" cxnId="{0A29E213-D537-46C2-BE1B-EBE9FA715767}">
      <dgm:prSet/>
      <dgm:spPr/>
      <dgm:t>
        <a:bodyPr/>
        <a:lstStyle/>
        <a:p>
          <a:endParaRPr lang="en-US"/>
        </a:p>
      </dgm:t>
    </dgm:pt>
    <dgm:pt modelId="{D139CD17-6A51-4817-95AE-E4FF47A4C73A}" type="sibTrans" cxnId="{0A29E213-D537-46C2-BE1B-EBE9FA715767}">
      <dgm:prSet/>
      <dgm:spPr/>
      <dgm:t>
        <a:bodyPr/>
        <a:lstStyle/>
        <a:p>
          <a:endParaRPr lang="en-US"/>
        </a:p>
      </dgm:t>
    </dgm:pt>
    <dgm:pt modelId="{86BD3875-2B54-47FA-B12B-820395DFD61E}" type="pres">
      <dgm:prSet presAssocID="{FC133B95-6559-43A0-9EDF-A3B41262095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661B0A5-4446-40A1-A61C-E49AC9DCEA6A}" type="pres">
      <dgm:prSet presAssocID="{13B0666C-2437-4E4F-910E-ACADC58D442A}" presName="compNode" presStyleCnt="0"/>
      <dgm:spPr/>
    </dgm:pt>
    <dgm:pt modelId="{2D7C2F82-BC95-46A5-812C-409513AD01DB}" type="pres">
      <dgm:prSet presAssocID="{13B0666C-2437-4E4F-910E-ACADC58D442A}" presName="aNode" presStyleLbl="bgShp" presStyleIdx="0" presStyleCnt="9" custLinFactNeighborX="-2379"/>
      <dgm:spPr/>
      <dgm:t>
        <a:bodyPr/>
        <a:lstStyle/>
        <a:p>
          <a:endParaRPr lang="nl-BE"/>
        </a:p>
      </dgm:t>
    </dgm:pt>
    <dgm:pt modelId="{E3B0A265-0D3C-43B1-BA50-98CF199D29F9}" type="pres">
      <dgm:prSet presAssocID="{13B0666C-2437-4E4F-910E-ACADC58D442A}" presName="textNode" presStyleLbl="bgShp" presStyleIdx="0" presStyleCnt="9"/>
      <dgm:spPr/>
      <dgm:t>
        <a:bodyPr/>
        <a:lstStyle/>
        <a:p>
          <a:endParaRPr lang="nl-BE"/>
        </a:p>
      </dgm:t>
    </dgm:pt>
    <dgm:pt modelId="{B360D73B-6DE6-49EE-A15F-26898EFEC8E8}" type="pres">
      <dgm:prSet presAssocID="{13B0666C-2437-4E4F-910E-ACADC58D442A}" presName="compChildNode" presStyleCnt="0"/>
      <dgm:spPr/>
    </dgm:pt>
    <dgm:pt modelId="{1BB53DAC-C70B-4F80-A040-4361B2DC6FB2}" type="pres">
      <dgm:prSet presAssocID="{13B0666C-2437-4E4F-910E-ACADC58D442A}" presName="theInnerList" presStyleCnt="0"/>
      <dgm:spPr/>
    </dgm:pt>
    <dgm:pt modelId="{5799FE6B-4A51-4B20-972F-9C9456BA0EB7}" type="pres">
      <dgm:prSet presAssocID="{A0E8F3EB-AE8A-4FB0-823B-2DB821010AEA}" presName="childNode" presStyleLbl="node1" presStyleIdx="0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A5C5CB9-E878-4BE0-932D-D277AF60A7DF}" type="pres">
      <dgm:prSet presAssocID="{A0E8F3EB-AE8A-4FB0-823B-2DB821010AEA}" presName="aSpace2" presStyleCnt="0"/>
      <dgm:spPr/>
    </dgm:pt>
    <dgm:pt modelId="{EDC9132C-6269-446A-BBC0-5EA2E4586C3D}" type="pres">
      <dgm:prSet presAssocID="{D62F49BE-D56F-406D-838C-4E3725AF6CB4}" presName="childNode" presStyleLbl="node1" presStyleIdx="1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7406969-50B5-4B1B-9EB3-73E834E9802A}" type="pres">
      <dgm:prSet presAssocID="{D62F49BE-D56F-406D-838C-4E3725AF6CB4}" presName="aSpace2" presStyleCnt="0"/>
      <dgm:spPr/>
    </dgm:pt>
    <dgm:pt modelId="{3E19632C-93FA-4D07-ADAA-3364C13AAA9B}" type="pres">
      <dgm:prSet presAssocID="{C142D54D-1A57-4645-9ACB-05690DEF40AF}" presName="childNode" presStyleLbl="node1" presStyleIdx="2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B2BC80F-A4FB-4827-8365-FB516F6F4EC5}" type="pres">
      <dgm:prSet presAssocID="{C142D54D-1A57-4645-9ACB-05690DEF40AF}" presName="aSpace2" presStyleCnt="0"/>
      <dgm:spPr/>
    </dgm:pt>
    <dgm:pt modelId="{91527BD1-F744-4450-9FB1-4F20FB3EB6A3}" type="pres">
      <dgm:prSet presAssocID="{2EB2F66A-6ADF-4719-A79E-01388B0274A9}" presName="childNode" presStyleLbl="node1" presStyleIdx="3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3679B83-4BE1-44F0-8137-0BF837DBC6F4}" type="pres">
      <dgm:prSet presAssocID="{13B0666C-2437-4E4F-910E-ACADC58D442A}" presName="aSpace" presStyleCnt="0"/>
      <dgm:spPr/>
    </dgm:pt>
    <dgm:pt modelId="{6409F07D-0E27-4148-A26D-21B7AD482E60}" type="pres">
      <dgm:prSet presAssocID="{DB6B5481-92E9-474A-B8F9-295E70050DEC}" presName="compNode" presStyleCnt="0"/>
      <dgm:spPr/>
    </dgm:pt>
    <dgm:pt modelId="{E9193ACC-E5F7-4CDB-9904-92441AF14B88}" type="pres">
      <dgm:prSet presAssocID="{DB6B5481-92E9-474A-B8F9-295E70050DEC}" presName="aNode" presStyleLbl="bgShp" presStyleIdx="1" presStyleCnt="9"/>
      <dgm:spPr/>
      <dgm:t>
        <a:bodyPr/>
        <a:lstStyle/>
        <a:p>
          <a:endParaRPr lang="nl-BE"/>
        </a:p>
      </dgm:t>
    </dgm:pt>
    <dgm:pt modelId="{1E8BE9F6-3CA5-4632-8AF5-9E3959278E69}" type="pres">
      <dgm:prSet presAssocID="{DB6B5481-92E9-474A-B8F9-295E70050DEC}" presName="textNode" presStyleLbl="bgShp" presStyleIdx="1" presStyleCnt="9"/>
      <dgm:spPr/>
      <dgm:t>
        <a:bodyPr/>
        <a:lstStyle/>
        <a:p>
          <a:endParaRPr lang="nl-BE"/>
        </a:p>
      </dgm:t>
    </dgm:pt>
    <dgm:pt modelId="{C155BB0B-2F3B-49DC-9AC7-4A2046F7D2B8}" type="pres">
      <dgm:prSet presAssocID="{DB6B5481-92E9-474A-B8F9-295E70050DEC}" presName="compChildNode" presStyleCnt="0"/>
      <dgm:spPr/>
    </dgm:pt>
    <dgm:pt modelId="{10EF9F8D-EFBA-40D1-87B1-8738EDE4D4E4}" type="pres">
      <dgm:prSet presAssocID="{DB6B5481-92E9-474A-B8F9-295E70050DEC}" presName="theInnerList" presStyleCnt="0"/>
      <dgm:spPr/>
    </dgm:pt>
    <dgm:pt modelId="{101AF39F-F88F-4EDD-B668-B702546E5FF1}" type="pres">
      <dgm:prSet presAssocID="{DB04A564-6AD6-4439-956D-56842D7765ED}" presName="childNode" presStyleLbl="node1" presStyleIdx="4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DAD2916-F655-4C72-B803-56B0CC69401C}" type="pres">
      <dgm:prSet presAssocID="{DB04A564-6AD6-4439-956D-56842D7765ED}" presName="aSpace2" presStyleCnt="0"/>
      <dgm:spPr/>
    </dgm:pt>
    <dgm:pt modelId="{B8EFBC1F-9A1C-45BD-9BDF-D0BAAE16B82F}" type="pres">
      <dgm:prSet presAssocID="{A812A97B-AE3E-4E84-BDAB-6D5EFB102DFC}" presName="childNode" presStyleLbl="node1" presStyleIdx="5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B75B1BF-C49B-4303-91D7-FBB5021DBF19}" type="pres">
      <dgm:prSet presAssocID="{A812A97B-AE3E-4E84-BDAB-6D5EFB102DFC}" presName="aSpace2" presStyleCnt="0"/>
      <dgm:spPr/>
    </dgm:pt>
    <dgm:pt modelId="{E3BC501C-D4E9-43F9-A5B6-538FE18E0F03}" type="pres">
      <dgm:prSet presAssocID="{DD4BCDE0-1BE5-492B-8786-71A050FBBBDA}" presName="childNode" presStyleLbl="node1" presStyleIdx="6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00CAC5A-2069-4204-8BE5-6B960DCB8865}" type="pres">
      <dgm:prSet presAssocID="{DD4BCDE0-1BE5-492B-8786-71A050FBBBDA}" presName="aSpace2" presStyleCnt="0"/>
      <dgm:spPr/>
    </dgm:pt>
    <dgm:pt modelId="{AA95F255-0C25-4ED0-BCE1-371F05E096EE}" type="pres">
      <dgm:prSet presAssocID="{F1D57A2B-53C9-4731-9A97-AD75A8831A5C}" presName="childNode" presStyleLbl="node1" presStyleIdx="7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EDF0A74-8A20-45C3-BC70-4D55C2ECD1E8}" type="pres">
      <dgm:prSet presAssocID="{DB6B5481-92E9-474A-B8F9-295E70050DEC}" presName="aSpace" presStyleCnt="0"/>
      <dgm:spPr/>
    </dgm:pt>
    <dgm:pt modelId="{0CE0D2E5-B047-44E1-965C-A9DD4665B1E4}" type="pres">
      <dgm:prSet presAssocID="{F61EFDD0-CD4A-410C-85BE-2D601D1B376F}" presName="compNode" presStyleCnt="0"/>
      <dgm:spPr/>
    </dgm:pt>
    <dgm:pt modelId="{03080A2A-638C-4CE2-9D70-6F91F315AE54}" type="pres">
      <dgm:prSet presAssocID="{F61EFDD0-CD4A-410C-85BE-2D601D1B376F}" presName="aNode" presStyleLbl="bgShp" presStyleIdx="2" presStyleCnt="9"/>
      <dgm:spPr/>
      <dgm:t>
        <a:bodyPr/>
        <a:lstStyle/>
        <a:p>
          <a:endParaRPr lang="nl-BE"/>
        </a:p>
      </dgm:t>
    </dgm:pt>
    <dgm:pt modelId="{16DAEEBB-BC77-482F-BC34-94DF91C8905C}" type="pres">
      <dgm:prSet presAssocID="{F61EFDD0-CD4A-410C-85BE-2D601D1B376F}" presName="textNode" presStyleLbl="bgShp" presStyleIdx="2" presStyleCnt="9"/>
      <dgm:spPr/>
      <dgm:t>
        <a:bodyPr/>
        <a:lstStyle/>
        <a:p>
          <a:endParaRPr lang="nl-BE"/>
        </a:p>
      </dgm:t>
    </dgm:pt>
    <dgm:pt modelId="{5E67B143-972F-474E-9244-79EF4175EB9E}" type="pres">
      <dgm:prSet presAssocID="{F61EFDD0-CD4A-410C-85BE-2D601D1B376F}" presName="compChildNode" presStyleCnt="0"/>
      <dgm:spPr/>
    </dgm:pt>
    <dgm:pt modelId="{855B5554-360D-4A67-8715-7ED0FE4D1A61}" type="pres">
      <dgm:prSet presAssocID="{F61EFDD0-CD4A-410C-85BE-2D601D1B376F}" presName="theInnerList" presStyleCnt="0"/>
      <dgm:spPr/>
    </dgm:pt>
    <dgm:pt modelId="{F3B9C641-77C2-4580-A10A-DB7B4992790B}" type="pres">
      <dgm:prSet presAssocID="{75D4D3C9-D6B6-4F4F-A8C3-E10BC3B20FC5}" presName="childNode" presStyleLbl="node1" presStyleIdx="8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191134F-DF97-425B-86F7-6914AEC38218}" type="pres">
      <dgm:prSet presAssocID="{75D4D3C9-D6B6-4F4F-A8C3-E10BC3B20FC5}" presName="aSpace2" presStyleCnt="0"/>
      <dgm:spPr/>
    </dgm:pt>
    <dgm:pt modelId="{BD299F6B-34DC-49A1-AB03-224F95D958A5}" type="pres">
      <dgm:prSet presAssocID="{B1CB54FC-4367-4C98-9EA0-67AC69D735CA}" presName="childNode" presStyleLbl="node1" presStyleIdx="9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B89D1BA-339C-4692-85B9-F71F36AA60F6}" type="pres">
      <dgm:prSet presAssocID="{B1CB54FC-4367-4C98-9EA0-67AC69D735CA}" presName="aSpace2" presStyleCnt="0"/>
      <dgm:spPr/>
    </dgm:pt>
    <dgm:pt modelId="{90D8BC7F-6FEF-405D-8EFD-42908B866604}" type="pres">
      <dgm:prSet presAssocID="{D7662CAE-4E6F-4D87-A67E-0C850E43855D}" presName="childNode" presStyleLbl="node1" presStyleIdx="10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3740862-7EDC-4CCB-B242-0185358A264E}" type="pres">
      <dgm:prSet presAssocID="{D7662CAE-4E6F-4D87-A67E-0C850E43855D}" presName="aSpace2" presStyleCnt="0"/>
      <dgm:spPr/>
    </dgm:pt>
    <dgm:pt modelId="{E7B6A24B-F1DE-4A9D-9620-917BC4C3D54A}" type="pres">
      <dgm:prSet presAssocID="{BB141BC6-D700-4652-A2D6-0B40E9FF417C}" presName="childNode" presStyleLbl="node1" presStyleIdx="11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BAFB596-D04A-4788-A3FA-932219694943}" type="pres">
      <dgm:prSet presAssocID="{F61EFDD0-CD4A-410C-85BE-2D601D1B376F}" presName="aSpace" presStyleCnt="0"/>
      <dgm:spPr/>
    </dgm:pt>
    <dgm:pt modelId="{30540989-3D57-4C6C-A9BA-8E5A31564BC3}" type="pres">
      <dgm:prSet presAssocID="{77C80AE0-3240-4FF5-B09D-80A099D423A5}" presName="compNode" presStyleCnt="0"/>
      <dgm:spPr/>
    </dgm:pt>
    <dgm:pt modelId="{AF59DA1D-882A-48E8-8F51-D6CAD359F787}" type="pres">
      <dgm:prSet presAssocID="{77C80AE0-3240-4FF5-B09D-80A099D423A5}" presName="aNode" presStyleLbl="bgShp" presStyleIdx="3" presStyleCnt="9"/>
      <dgm:spPr/>
      <dgm:t>
        <a:bodyPr/>
        <a:lstStyle/>
        <a:p>
          <a:endParaRPr lang="nl-BE"/>
        </a:p>
      </dgm:t>
    </dgm:pt>
    <dgm:pt modelId="{47342E88-DBA8-44C3-8D28-48ABECEE56D1}" type="pres">
      <dgm:prSet presAssocID="{77C80AE0-3240-4FF5-B09D-80A099D423A5}" presName="textNode" presStyleLbl="bgShp" presStyleIdx="3" presStyleCnt="9"/>
      <dgm:spPr/>
      <dgm:t>
        <a:bodyPr/>
        <a:lstStyle/>
        <a:p>
          <a:endParaRPr lang="nl-BE"/>
        </a:p>
      </dgm:t>
    </dgm:pt>
    <dgm:pt modelId="{97872B1D-9D93-4122-9CF2-187F52CF174F}" type="pres">
      <dgm:prSet presAssocID="{77C80AE0-3240-4FF5-B09D-80A099D423A5}" presName="compChildNode" presStyleCnt="0"/>
      <dgm:spPr/>
    </dgm:pt>
    <dgm:pt modelId="{BF178A3E-1002-4C3E-9657-16B0C845996C}" type="pres">
      <dgm:prSet presAssocID="{77C80AE0-3240-4FF5-B09D-80A099D423A5}" presName="theInnerList" presStyleCnt="0"/>
      <dgm:spPr/>
    </dgm:pt>
    <dgm:pt modelId="{F23784DD-4D1A-42F3-8349-854BAA6B68AB}" type="pres">
      <dgm:prSet presAssocID="{55ED82BB-3471-421C-BC40-3290B8FF29C1}" presName="childNode" presStyleLbl="node1" presStyleIdx="12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98FF5A0-6BE8-4D15-91D3-AD16BFE7E7BD}" type="pres">
      <dgm:prSet presAssocID="{55ED82BB-3471-421C-BC40-3290B8FF29C1}" presName="aSpace2" presStyleCnt="0"/>
      <dgm:spPr/>
    </dgm:pt>
    <dgm:pt modelId="{E1D78031-D3AB-4DAB-B301-A4EA360C94AA}" type="pres">
      <dgm:prSet presAssocID="{2AE84164-A0F9-4532-A87A-0E87F9945BC4}" presName="childNode" presStyleLbl="node1" presStyleIdx="13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678873A-10F4-42A4-AC09-80CE331B5434}" type="pres">
      <dgm:prSet presAssocID="{2AE84164-A0F9-4532-A87A-0E87F9945BC4}" presName="aSpace2" presStyleCnt="0"/>
      <dgm:spPr/>
    </dgm:pt>
    <dgm:pt modelId="{5FF57C62-6E88-4887-8B74-F6F1F1CD48B3}" type="pres">
      <dgm:prSet presAssocID="{1B673A7A-BDB4-4FD5-80F8-7CD2D07D53B6}" presName="childNode" presStyleLbl="node1" presStyleIdx="14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C975BD3-7E6B-4606-B899-BF0860A3E2F7}" type="pres">
      <dgm:prSet presAssocID="{1B673A7A-BDB4-4FD5-80F8-7CD2D07D53B6}" presName="aSpace2" presStyleCnt="0"/>
      <dgm:spPr/>
    </dgm:pt>
    <dgm:pt modelId="{11CA0E3C-A049-498E-93E7-201F82061C37}" type="pres">
      <dgm:prSet presAssocID="{FD2FC38B-1F66-431A-AEB7-E20CEDAAAF93}" presName="childNode" presStyleLbl="node1" presStyleIdx="15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05A1342-492A-458D-A672-80C76BA16623}" type="pres">
      <dgm:prSet presAssocID="{77C80AE0-3240-4FF5-B09D-80A099D423A5}" presName="aSpace" presStyleCnt="0"/>
      <dgm:spPr/>
    </dgm:pt>
    <dgm:pt modelId="{0B404F84-1816-49F7-A623-7E9FF3331DE5}" type="pres">
      <dgm:prSet presAssocID="{4A62EED9-4166-41A0-A3D5-366CB77A07E8}" presName="compNode" presStyleCnt="0"/>
      <dgm:spPr/>
    </dgm:pt>
    <dgm:pt modelId="{34028EE1-44A1-4B7D-A3BE-983C2A9EDEBA}" type="pres">
      <dgm:prSet presAssocID="{4A62EED9-4166-41A0-A3D5-366CB77A07E8}" presName="aNode" presStyleLbl="bgShp" presStyleIdx="4" presStyleCnt="9"/>
      <dgm:spPr/>
      <dgm:t>
        <a:bodyPr/>
        <a:lstStyle/>
        <a:p>
          <a:endParaRPr lang="nl-BE"/>
        </a:p>
      </dgm:t>
    </dgm:pt>
    <dgm:pt modelId="{15D1A221-7743-4C06-BD83-6DAE5BCA7032}" type="pres">
      <dgm:prSet presAssocID="{4A62EED9-4166-41A0-A3D5-366CB77A07E8}" presName="textNode" presStyleLbl="bgShp" presStyleIdx="4" presStyleCnt="9"/>
      <dgm:spPr/>
      <dgm:t>
        <a:bodyPr/>
        <a:lstStyle/>
        <a:p>
          <a:endParaRPr lang="nl-BE"/>
        </a:p>
      </dgm:t>
    </dgm:pt>
    <dgm:pt modelId="{D848E46A-84E4-47EC-BD97-44EA65FFCDCB}" type="pres">
      <dgm:prSet presAssocID="{4A62EED9-4166-41A0-A3D5-366CB77A07E8}" presName="compChildNode" presStyleCnt="0"/>
      <dgm:spPr/>
    </dgm:pt>
    <dgm:pt modelId="{A83EA83D-34AF-4AD4-B606-64867205732A}" type="pres">
      <dgm:prSet presAssocID="{4A62EED9-4166-41A0-A3D5-366CB77A07E8}" presName="theInnerList" presStyleCnt="0"/>
      <dgm:spPr/>
    </dgm:pt>
    <dgm:pt modelId="{B42941C9-3CFD-4235-AD06-C89FE083370A}" type="pres">
      <dgm:prSet presAssocID="{40E43BC3-B67F-45B5-8109-BD709CD2C4DB}" presName="childNode" presStyleLbl="node1" presStyleIdx="16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69CC77D-7125-4AA8-B696-D7659D5A5232}" type="pres">
      <dgm:prSet presAssocID="{40E43BC3-B67F-45B5-8109-BD709CD2C4DB}" presName="aSpace2" presStyleCnt="0"/>
      <dgm:spPr/>
    </dgm:pt>
    <dgm:pt modelId="{EDF0DECA-F70D-4C9B-8222-0F3084E0FE1C}" type="pres">
      <dgm:prSet presAssocID="{931A5FAF-973F-491F-A156-1D498281DCE2}" presName="childNode" presStyleLbl="node1" presStyleIdx="17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468D4B9-C030-4A38-AD77-CD3BB9D7E8D2}" type="pres">
      <dgm:prSet presAssocID="{931A5FAF-973F-491F-A156-1D498281DCE2}" presName="aSpace2" presStyleCnt="0"/>
      <dgm:spPr/>
    </dgm:pt>
    <dgm:pt modelId="{C87234E5-3718-442B-ABED-E225677D6957}" type="pres">
      <dgm:prSet presAssocID="{2F3432F4-48F3-4065-8AD7-59834B1463F9}" presName="childNode" presStyleLbl="node1" presStyleIdx="18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1D61BF9-AE8A-42F1-AA0B-AB80BE2CD989}" type="pres">
      <dgm:prSet presAssocID="{2F3432F4-48F3-4065-8AD7-59834B1463F9}" presName="aSpace2" presStyleCnt="0"/>
      <dgm:spPr/>
    </dgm:pt>
    <dgm:pt modelId="{36AC337C-0B41-4EEA-AA86-827A6B67DF39}" type="pres">
      <dgm:prSet presAssocID="{6983561B-2266-40A8-8A2A-33714512BE91}" presName="childNode" presStyleLbl="node1" presStyleIdx="19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3E5E2A8-941F-4E43-90A0-13B0A38470AC}" type="pres">
      <dgm:prSet presAssocID="{4A62EED9-4166-41A0-A3D5-366CB77A07E8}" presName="aSpace" presStyleCnt="0"/>
      <dgm:spPr/>
    </dgm:pt>
    <dgm:pt modelId="{7F9F433F-58AD-4F5A-86E8-4A6B0150507E}" type="pres">
      <dgm:prSet presAssocID="{6048C7B7-D62C-4C87-8876-16E70E87BE90}" presName="compNode" presStyleCnt="0"/>
      <dgm:spPr/>
    </dgm:pt>
    <dgm:pt modelId="{D8A3742E-2AA9-4994-9DB1-DDE18F778467}" type="pres">
      <dgm:prSet presAssocID="{6048C7B7-D62C-4C87-8876-16E70E87BE90}" presName="aNode" presStyleLbl="bgShp" presStyleIdx="5" presStyleCnt="9"/>
      <dgm:spPr/>
      <dgm:t>
        <a:bodyPr/>
        <a:lstStyle/>
        <a:p>
          <a:endParaRPr lang="nl-BE"/>
        </a:p>
      </dgm:t>
    </dgm:pt>
    <dgm:pt modelId="{81D0FA15-4586-477F-A18F-233EC7752D9D}" type="pres">
      <dgm:prSet presAssocID="{6048C7B7-D62C-4C87-8876-16E70E87BE90}" presName="textNode" presStyleLbl="bgShp" presStyleIdx="5" presStyleCnt="9"/>
      <dgm:spPr/>
      <dgm:t>
        <a:bodyPr/>
        <a:lstStyle/>
        <a:p>
          <a:endParaRPr lang="nl-BE"/>
        </a:p>
      </dgm:t>
    </dgm:pt>
    <dgm:pt modelId="{4FDDCE43-4660-4598-BE93-CEF4853DA5AB}" type="pres">
      <dgm:prSet presAssocID="{6048C7B7-D62C-4C87-8876-16E70E87BE90}" presName="compChildNode" presStyleCnt="0"/>
      <dgm:spPr/>
    </dgm:pt>
    <dgm:pt modelId="{AA97B64B-E695-410B-82A9-48D9973B3AE9}" type="pres">
      <dgm:prSet presAssocID="{6048C7B7-D62C-4C87-8876-16E70E87BE90}" presName="theInnerList" presStyleCnt="0"/>
      <dgm:spPr/>
    </dgm:pt>
    <dgm:pt modelId="{4FAF8507-766E-439B-866E-6D2542604E2B}" type="pres">
      <dgm:prSet presAssocID="{377FFB78-1984-4B31-A8CD-EAAC84DDA450}" presName="childNode" presStyleLbl="node1" presStyleIdx="20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89D6E90-B962-43F5-B388-0106BB2D3964}" type="pres">
      <dgm:prSet presAssocID="{377FFB78-1984-4B31-A8CD-EAAC84DDA450}" presName="aSpace2" presStyleCnt="0"/>
      <dgm:spPr/>
    </dgm:pt>
    <dgm:pt modelId="{B2D86DCD-B4EF-4D76-856F-CC79E38FF90F}" type="pres">
      <dgm:prSet presAssocID="{1E921159-C618-4DFE-9C6D-F374D006F0C9}" presName="childNode" presStyleLbl="node1" presStyleIdx="21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ACA625E-AE47-4FDE-8981-5E39540C899E}" type="pres">
      <dgm:prSet presAssocID="{1E921159-C618-4DFE-9C6D-F374D006F0C9}" presName="aSpace2" presStyleCnt="0"/>
      <dgm:spPr/>
    </dgm:pt>
    <dgm:pt modelId="{8CA88CF8-B5A1-4F3C-94D4-45884AA39F25}" type="pres">
      <dgm:prSet presAssocID="{AB56371C-F9AF-47B8-A589-F3517E4C2093}" presName="childNode" presStyleLbl="node1" presStyleIdx="22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09181C9-423E-4501-B482-845F44D7902E}" type="pres">
      <dgm:prSet presAssocID="{AB56371C-F9AF-47B8-A589-F3517E4C2093}" presName="aSpace2" presStyleCnt="0"/>
      <dgm:spPr/>
    </dgm:pt>
    <dgm:pt modelId="{CE15CE99-4304-4AA2-BCEB-86E1F3C6FED5}" type="pres">
      <dgm:prSet presAssocID="{5EF4B781-3F47-4D69-904E-FC471C347358}" presName="childNode" presStyleLbl="node1" presStyleIdx="23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0CE3B3D-4FCB-49A8-A65B-66104F478B84}" type="pres">
      <dgm:prSet presAssocID="{6048C7B7-D62C-4C87-8876-16E70E87BE90}" presName="aSpace" presStyleCnt="0"/>
      <dgm:spPr/>
    </dgm:pt>
    <dgm:pt modelId="{E68C234A-F9CC-4A91-A225-C02F69134F07}" type="pres">
      <dgm:prSet presAssocID="{708B5B08-C108-414E-8D28-F1E906930014}" presName="compNode" presStyleCnt="0"/>
      <dgm:spPr/>
    </dgm:pt>
    <dgm:pt modelId="{CF5104E0-9A69-419D-93E4-8C5B7B0A960E}" type="pres">
      <dgm:prSet presAssocID="{708B5B08-C108-414E-8D28-F1E906930014}" presName="aNode" presStyleLbl="bgShp" presStyleIdx="6" presStyleCnt="9"/>
      <dgm:spPr/>
      <dgm:t>
        <a:bodyPr/>
        <a:lstStyle/>
        <a:p>
          <a:endParaRPr lang="nl-BE"/>
        </a:p>
      </dgm:t>
    </dgm:pt>
    <dgm:pt modelId="{2F7CCFB7-7E61-4504-9E9F-898AA74E423D}" type="pres">
      <dgm:prSet presAssocID="{708B5B08-C108-414E-8D28-F1E906930014}" presName="textNode" presStyleLbl="bgShp" presStyleIdx="6" presStyleCnt="9"/>
      <dgm:spPr/>
      <dgm:t>
        <a:bodyPr/>
        <a:lstStyle/>
        <a:p>
          <a:endParaRPr lang="nl-BE"/>
        </a:p>
      </dgm:t>
    </dgm:pt>
    <dgm:pt modelId="{6F878EB6-D575-4348-B367-2DA1E207F419}" type="pres">
      <dgm:prSet presAssocID="{708B5B08-C108-414E-8D28-F1E906930014}" presName="compChildNode" presStyleCnt="0"/>
      <dgm:spPr/>
    </dgm:pt>
    <dgm:pt modelId="{D518AE83-4527-4C4E-98AD-1A321DB1855F}" type="pres">
      <dgm:prSet presAssocID="{708B5B08-C108-414E-8D28-F1E906930014}" presName="theInnerList" presStyleCnt="0"/>
      <dgm:spPr/>
    </dgm:pt>
    <dgm:pt modelId="{7CAD77B2-8807-49DE-91C1-FB19A4066564}" type="pres">
      <dgm:prSet presAssocID="{1F0CE572-E158-47EF-9A7D-07190FD269D5}" presName="childNode" presStyleLbl="node1" presStyleIdx="24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7E890BB-B8E5-40A0-B772-BBEFF2B256A0}" type="pres">
      <dgm:prSet presAssocID="{1F0CE572-E158-47EF-9A7D-07190FD269D5}" presName="aSpace2" presStyleCnt="0"/>
      <dgm:spPr/>
    </dgm:pt>
    <dgm:pt modelId="{2E772133-C4C3-45B3-8365-26CAF3F9CD1F}" type="pres">
      <dgm:prSet presAssocID="{F0B94D8C-B3B1-4AA8-805B-57FB021321AD}" presName="childNode" presStyleLbl="node1" presStyleIdx="25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E4A93CE-A727-4CEE-A731-D4AC97C6607F}" type="pres">
      <dgm:prSet presAssocID="{F0B94D8C-B3B1-4AA8-805B-57FB021321AD}" presName="aSpace2" presStyleCnt="0"/>
      <dgm:spPr/>
    </dgm:pt>
    <dgm:pt modelId="{D4D0B49E-4F9C-42FE-B03D-0215D52C7EF2}" type="pres">
      <dgm:prSet presAssocID="{9EAEE1F3-C287-4724-AC4E-11724F6B21D9}" presName="childNode" presStyleLbl="node1" presStyleIdx="26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EFCC2E4-178A-4FD6-BAF7-1D37AE3FFB60}" type="pres">
      <dgm:prSet presAssocID="{9EAEE1F3-C287-4724-AC4E-11724F6B21D9}" presName="aSpace2" presStyleCnt="0"/>
      <dgm:spPr/>
    </dgm:pt>
    <dgm:pt modelId="{B3B6AD35-45BB-4507-9CF9-95108EE16612}" type="pres">
      <dgm:prSet presAssocID="{8448AF47-3A85-4D40-A109-A523FD2BCE82}" presName="childNode" presStyleLbl="node1" presStyleIdx="27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0C1A196-3A45-498D-900B-38E31565467B}" type="pres">
      <dgm:prSet presAssocID="{708B5B08-C108-414E-8D28-F1E906930014}" presName="aSpace" presStyleCnt="0"/>
      <dgm:spPr/>
    </dgm:pt>
    <dgm:pt modelId="{95EF3015-2ED7-4D4F-9FDF-71A598EE46E3}" type="pres">
      <dgm:prSet presAssocID="{9FD98DFF-ECB1-4FAB-AA1D-1931C5C665F0}" presName="compNode" presStyleCnt="0"/>
      <dgm:spPr/>
    </dgm:pt>
    <dgm:pt modelId="{81F26DF1-2554-4A8E-A27E-FC8FE4731134}" type="pres">
      <dgm:prSet presAssocID="{9FD98DFF-ECB1-4FAB-AA1D-1931C5C665F0}" presName="aNode" presStyleLbl="bgShp" presStyleIdx="7" presStyleCnt="9"/>
      <dgm:spPr>
        <a:xfrm>
          <a:off x="4994919" y="0"/>
          <a:ext cx="773906" cy="4402667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nl-BE"/>
        </a:p>
      </dgm:t>
    </dgm:pt>
    <dgm:pt modelId="{B43BFBB1-3C18-4005-95DB-979225501565}" type="pres">
      <dgm:prSet presAssocID="{9FD98DFF-ECB1-4FAB-AA1D-1931C5C665F0}" presName="textNode" presStyleLbl="bgShp" presStyleIdx="7" presStyleCnt="9"/>
      <dgm:spPr/>
      <dgm:t>
        <a:bodyPr/>
        <a:lstStyle/>
        <a:p>
          <a:endParaRPr lang="nl-BE"/>
        </a:p>
      </dgm:t>
    </dgm:pt>
    <dgm:pt modelId="{3B321893-766E-466F-AF27-7C9921694292}" type="pres">
      <dgm:prSet presAssocID="{9FD98DFF-ECB1-4FAB-AA1D-1931C5C665F0}" presName="compChildNode" presStyleCnt="0"/>
      <dgm:spPr/>
    </dgm:pt>
    <dgm:pt modelId="{6D494DFB-063D-47DD-87C2-E1062BF310DC}" type="pres">
      <dgm:prSet presAssocID="{9FD98DFF-ECB1-4FAB-AA1D-1931C5C665F0}" presName="theInnerList" presStyleCnt="0"/>
      <dgm:spPr/>
    </dgm:pt>
    <dgm:pt modelId="{B3797181-28B4-4433-82F5-D02092CEE9A6}" type="pres">
      <dgm:prSet presAssocID="{FEC72FE5-476C-4BD0-888C-BADFD9B89B20}" presName="childNode" presStyleLbl="node1" presStyleIdx="28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B288C87-4293-4B82-AD5F-B5551337453C}" type="pres">
      <dgm:prSet presAssocID="{FEC72FE5-476C-4BD0-888C-BADFD9B89B20}" presName="aSpace2" presStyleCnt="0"/>
      <dgm:spPr/>
    </dgm:pt>
    <dgm:pt modelId="{F47E99AF-94B5-4118-850F-E7F13D38F4FB}" type="pres">
      <dgm:prSet presAssocID="{18284C50-3B60-445C-82FA-3115D55A03AF}" presName="childNode" presStyleLbl="node1" presStyleIdx="29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9DAD0C9-BAF0-4A68-9A6D-3D36713CD9E9}" type="pres">
      <dgm:prSet presAssocID="{18284C50-3B60-445C-82FA-3115D55A03AF}" presName="aSpace2" presStyleCnt="0"/>
      <dgm:spPr/>
    </dgm:pt>
    <dgm:pt modelId="{EEE69D1D-8FA3-4753-8139-0591452F2EA5}" type="pres">
      <dgm:prSet presAssocID="{2F8D5D03-BA6F-410D-A55E-8C28627992A3}" presName="childNode" presStyleLbl="node1" presStyleIdx="30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8845916-C72A-4832-8EF2-C9BB6A2C1857}" type="pres">
      <dgm:prSet presAssocID="{2F8D5D03-BA6F-410D-A55E-8C28627992A3}" presName="aSpace2" presStyleCnt="0"/>
      <dgm:spPr/>
    </dgm:pt>
    <dgm:pt modelId="{55B96BF6-4DEC-492B-B7AB-9AF2FB89820B}" type="pres">
      <dgm:prSet presAssocID="{A0939905-A7AA-4FDB-A166-61B05698A2E7}" presName="childNode" presStyleLbl="node1" presStyleIdx="31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DE67707-20C5-4A8F-B818-66729708766E}" type="pres">
      <dgm:prSet presAssocID="{9FD98DFF-ECB1-4FAB-AA1D-1931C5C665F0}" presName="aSpace" presStyleCnt="0"/>
      <dgm:spPr/>
    </dgm:pt>
    <dgm:pt modelId="{714A6239-6972-4DAB-A541-19721BB8818F}" type="pres">
      <dgm:prSet presAssocID="{610EA212-A132-4E87-8E0C-9493A077FC3D}" presName="compNode" presStyleCnt="0"/>
      <dgm:spPr/>
    </dgm:pt>
    <dgm:pt modelId="{34C07524-A9C4-4EE3-AA03-69B793394A4D}" type="pres">
      <dgm:prSet presAssocID="{610EA212-A132-4E87-8E0C-9493A077FC3D}" presName="aNode" presStyleLbl="bgShp" presStyleIdx="8" presStyleCnt="9"/>
      <dgm:spPr/>
      <dgm:t>
        <a:bodyPr/>
        <a:lstStyle/>
        <a:p>
          <a:endParaRPr lang="nl-BE"/>
        </a:p>
      </dgm:t>
    </dgm:pt>
    <dgm:pt modelId="{C8F1D204-F297-495C-8998-2C2192BCD349}" type="pres">
      <dgm:prSet presAssocID="{610EA212-A132-4E87-8E0C-9493A077FC3D}" presName="textNode" presStyleLbl="bgShp" presStyleIdx="8" presStyleCnt="9"/>
      <dgm:spPr/>
      <dgm:t>
        <a:bodyPr/>
        <a:lstStyle/>
        <a:p>
          <a:endParaRPr lang="nl-BE"/>
        </a:p>
      </dgm:t>
    </dgm:pt>
    <dgm:pt modelId="{F444E6B3-B317-4818-94BC-6C415B46A3B8}" type="pres">
      <dgm:prSet presAssocID="{610EA212-A132-4E87-8E0C-9493A077FC3D}" presName="compChildNode" presStyleCnt="0"/>
      <dgm:spPr/>
    </dgm:pt>
    <dgm:pt modelId="{69B4AAD3-D8F1-4BC7-BED1-60457A1E75BB}" type="pres">
      <dgm:prSet presAssocID="{610EA212-A132-4E87-8E0C-9493A077FC3D}" presName="theInnerList" presStyleCnt="0"/>
      <dgm:spPr/>
    </dgm:pt>
    <dgm:pt modelId="{C1A06AD9-F23B-4B68-A1B6-455E0122E856}" type="pres">
      <dgm:prSet presAssocID="{23B391A5-B085-4E6E-A998-5789052E2F76}" presName="childNode" presStyleLbl="node1" presStyleIdx="32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883BC2A-661A-44E8-B06A-C83CD0DBD1C9}" type="pres">
      <dgm:prSet presAssocID="{23B391A5-B085-4E6E-A998-5789052E2F76}" presName="aSpace2" presStyleCnt="0"/>
      <dgm:spPr/>
    </dgm:pt>
    <dgm:pt modelId="{875F4759-F38E-4E19-97D0-DF24F0AF9159}" type="pres">
      <dgm:prSet presAssocID="{71C4CE80-A47C-4D8C-A8F2-887FC0280321}" presName="childNode" presStyleLbl="node1" presStyleIdx="33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281F059-7D80-4FF5-B143-B9034F2A1CC3}" type="pres">
      <dgm:prSet presAssocID="{71C4CE80-A47C-4D8C-A8F2-887FC0280321}" presName="aSpace2" presStyleCnt="0"/>
      <dgm:spPr/>
    </dgm:pt>
    <dgm:pt modelId="{C223B567-0049-47FF-A95F-B95BF122668A}" type="pres">
      <dgm:prSet presAssocID="{C454076F-10AB-412D-9BFE-C11FB8271360}" presName="childNode" presStyleLbl="node1" presStyleIdx="34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67278DF-4771-4CA1-B591-02C082DBCD57}" type="pres">
      <dgm:prSet presAssocID="{C454076F-10AB-412D-9BFE-C11FB8271360}" presName="aSpace2" presStyleCnt="0"/>
      <dgm:spPr/>
    </dgm:pt>
    <dgm:pt modelId="{D18CDF9F-EB9D-4E86-A980-C60285A47C19}" type="pres">
      <dgm:prSet presAssocID="{189CF370-4653-4297-B537-8D07B4B9ED1B}" presName="childNode" presStyleLbl="node1" presStyleIdx="35" presStyleCnt="3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D1291801-6818-4430-9217-0E88A350C982}" srcId="{9FD98DFF-ECB1-4FAB-AA1D-1931C5C665F0}" destId="{18284C50-3B60-445C-82FA-3115D55A03AF}" srcOrd="1" destOrd="0" parTransId="{4BDFC47F-3D25-4AF9-B17C-A3008AA6939C}" sibTransId="{4A34690E-FC8E-4D18-8749-0C7FA60E6E04}"/>
    <dgm:cxn modelId="{0A29E213-D537-46C2-BE1B-EBE9FA715767}" srcId="{4A62EED9-4166-41A0-A3D5-366CB77A07E8}" destId="{6983561B-2266-40A8-8A2A-33714512BE91}" srcOrd="3" destOrd="0" parTransId="{F1ACDC59-B3CD-42AE-8259-D78C1F12D39A}" sibTransId="{D139CD17-6A51-4817-95AE-E4FF47A4C73A}"/>
    <dgm:cxn modelId="{8C99C4BE-9060-478A-93CD-78FDEDEC2A71}" srcId="{708B5B08-C108-414E-8D28-F1E906930014}" destId="{9EAEE1F3-C287-4724-AC4E-11724F6B21D9}" srcOrd="2" destOrd="0" parTransId="{E83B0B6A-0DA5-4F4A-9695-363798FF3C26}" sibTransId="{CD9DDB41-EC35-471F-A325-87F77BC321B3}"/>
    <dgm:cxn modelId="{CA4C7B6B-72DD-47B3-8B4B-F0B5A5CDB343}" type="presOf" srcId="{18284C50-3B60-445C-82FA-3115D55A03AF}" destId="{F47E99AF-94B5-4118-850F-E7F13D38F4FB}" srcOrd="0" destOrd="0" presId="urn:microsoft.com/office/officeart/2005/8/layout/lProcess2"/>
    <dgm:cxn modelId="{3C5C6A93-E64A-402F-B865-AED602A8B9F4}" srcId="{13B0666C-2437-4E4F-910E-ACADC58D442A}" destId="{D62F49BE-D56F-406D-838C-4E3725AF6CB4}" srcOrd="1" destOrd="0" parTransId="{76F0B2D4-ADC2-402A-8F45-AEB6E9355E8B}" sibTransId="{6F05BADE-7B36-46F1-9F5A-4CDFBF028774}"/>
    <dgm:cxn modelId="{E2136380-7F67-4BBB-9EF7-0DB4331BB5F7}" srcId="{FC133B95-6559-43A0-9EDF-A3B412620950}" destId="{610EA212-A132-4E87-8E0C-9493A077FC3D}" srcOrd="8" destOrd="0" parTransId="{F8E1F549-9F67-490B-8C9D-19AA3E942915}" sibTransId="{49FA5EC5-AE5D-4D21-84D9-2B29A5FEAC9D}"/>
    <dgm:cxn modelId="{26D21379-11F7-47F3-9122-363D036825B1}" srcId="{77C80AE0-3240-4FF5-B09D-80A099D423A5}" destId="{1B673A7A-BDB4-4FD5-80F8-7CD2D07D53B6}" srcOrd="2" destOrd="0" parTransId="{1F6A8548-2E78-402C-8821-494DCDD82308}" sibTransId="{0466896D-05DA-4257-AC85-E227E594A2D7}"/>
    <dgm:cxn modelId="{6CFA0A34-E760-40C2-9F34-097BB2A094F0}" type="presOf" srcId="{D7662CAE-4E6F-4D87-A67E-0C850E43855D}" destId="{90D8BC7F-6FEF-405D-8EFD-42908B866604}" srcOrd="0" destOrd="0" presId="urn:microsoft.com/office/officeart/2005/8/layout/lProcess2"/>
    <dgm:cxn modelId="{63C754EE-50B1-4B5A-BBFE-1679F1377571}" type="presOf" srcId="{A0E8F3EB-AE8A-4FB0-823B-2DB821010AEA}" destId="{5799FE6B-4A51-4B20-972F-9C9456BA0EB7}" srcOrd="0" destOrd="0" presId="urn:microsoft.com/office/officeart/2005/8/layout/lProcess2"/>
    <dgm:cxn modelId="{42514058-D766-47FA-98CA-B3E74B36B0F5}" type="presOf" srcId="{610EA212-A132-4E87-8E0C-9493A077FC3D}" destId="{C8F1D204-F297-495C-8998-2C2192BCD349}" srcOrd="1" destOrd="0" presId="urn:microsoft.com/office/officeart/2005/8/layout/lProcess2"/>
    <dgm:cxn modelId="{1B4E78B3-A549-4A21-A3D0-BD14416FFE97}" type="presOf" srcId="{8448AF47-3A85-4D40-A109-A523FD2BCE82}" destId="{B3B6AD35-45BB-4507-9CF9-95108EE16612}" srcOrd="0" destOrd="0" presId="urn:microsoft.com/office/officeart/2005/8/layout/lProcess2"/>
    <dgm:cxn modelId="{54206401-B14D-436F-922A-3C2F52C1C0F5}" type="presOf" srcId="{F1D57A2B-53C9-4731-9A97-AD75A8831A5C}" destId="{AA95F255-0C25-4ED0-BCE1-371F05E096EE}" srcOrd="0" destOrd="0" presId="urn:microsoft.com/office/officeart/2005/8/layout/lProcess2"/>
    <dgm:cxn modelId="{A612E8EA-520D-4ACD-B103-7123A2C0ED31}" srcId="{F61EFDD0-CD4A-410C-85BE-2D601D1B376F}" destId="{75D4D3C9-D6B6-4F4F-A8C3-E10BC3B20FC5}" srcOrd="0" destOrd="0" parTransId="{7F27B6BD-EBAC-44D4-8B8E-4DD99C6249A1}" sibTransId="{89763DDA-6775-4E94-A942-BC0ECC70988F}"/>
    <dgm:cxn modelId="{CA2AE18A-3BF0-4B16-BC12-B87669F2DD6E}" type="presOf" srcId="{B1CB54FC-4367-4C98-9EA0-67AC69D735CA}" destId="{BD299F6B-34DC-49A1-AB03-224F95D958A5}" srcOrd="0" destOrd="0" presId="urn:microsoft.com/office/officeart/2005/8/layout/lProcess2"/>
    <dgm:cxn modelId="{70F3962D-1E1E-4616-8A44-EB19DD167F1C}" type="presOf" srcId="{AB56371C-F9AF-47B8-A589-F3517E4C2093}" destId="{8CA88CF8-B5A1-4F3C-94D4-45884AA39F25}" srcOrd="0" destOrd="0" presId="urn:microsoft.com/office/officeart/2005/8/layout/lProcess2"/>
    <dgm:cxn modelId="{080F53AD-15E1-4A94-AB4E-0763719AECD0}" srcId="{77C80AE0-3240-4FF5-B09D-80A099D423A5}" destId="{2AE84164-A0F9-4532-A87A-0E87F9945BC4}" srcOrd="1" destOrd="0" parTransId="{7E955768-BBEE-4659-8536-F3B9EB185C41}" sibTransId="{7237F3BA-FB0F-4D82-9BC2-6FCC843F7885}"/>
    <dgm:cxn modelId="{752A8112-3FF1-4FFF-803C-B01C726F0FE1}" type="presOf" srcId="{931A5FAF-973F-491F-A156-1D498281DCE2}" destId="{EDF0DECA-F70D-4C9B-8222-0F3084E0FE1C}" srcOrd="0" destOrd="0" presId="urn:microsoft.com/office/officeart/2005/8/layout/lProcess2"/>
    <dgm:cxn modelId="{37795AFB-607D-48D0-BFD7-7035900F84CC}" type="presOf" srcId="{A0939905-A7AA-4FDB-A166-61B05698A2E7}" destId="{55B96BF6-4DEC-492B-B7AB-9AF2FB89820B}" srcOrd="0" destOrd="0" presId="urn:microsoft.com/office/officeart/2005/8/layout/lProcess2"/>
    <dgm:cxn modelId="{E84A5250-2ABF-40DB-8B03-EF9774727722}" srcId="{6048C7B7-D62C-4C87-8876-16E70E87BE90}" destId="{1E921159-C618-4DFE-9C6D-F374D006F0C9}" srcOrd="1" destOrd="0" parTransId="{5132EBEA-E9C4-46D9-A9FF-9CBB877ACA01}" sibTransId="{4CCAF1C7-A23E-458B-850E-CF91E5213CE7}"/>
    <dgm:cxn modelId="{A5A2E2E2-C96B-4FEB-920B-508658AC7F3A}" srcId="{13B0666C-2437-4E4F-910E-ACADC58D442A}" destId="{A0E8F3EB-AE8A-4FB0-823B-2DB821010AEA}" srcOrd="0" destOrd="0" parTransId="{A2083BC7-6767-40E8-B760-57473DAE17C0}" sibTransId="{1F47D411-3E99-48A9-8026-85B86D15ADC8}"/>
    <dgm:cxn modelId="{E25ADC23-DD80-446A-8B69-78849379ED08}" type="presOf" srcId="{DD4BCDE0-1BE5-492B-8786-71A050FBBBDA}" destId="{E3BC501C-D4E9-43F9-A5B6-538FE18E0F03}" srcOrd="0" destOrd="0" presId="urn:microsoft.com/office/officeart/2005/8/layout/lProcess2"/>
    <dgm:cxn modelId="{FFA6DF54-E5D7-48C4-8236-9E59DFFD2B80}" type="presOf" srcId="{F61EFDD0-CD4A-410C-85BE-2D601D1B376F}" destId="{03080A2A-638C-4CE2-9D70-6F91F315AE54}" srcOrd="0" destOrd="0" presId="urn:microsoft.com/office/officeart/2005/8/layout/lProcess2"/>
    <dgm:cxn modelId="{28CAD5DC-EFBA-4CB9-9388-F2B88A66B28E}" srcId="{708B5B08-C108-414E-8D28-F1E906930014}" destId="{8448AF47-3A85-4D40-A109-A523FD2BCE82}" srcOrd="3" destOrd="0" parTransId="{E7C72816-C040-4DD1-8BFC-33CE1F2B5D40}" sibTransId="{B401B4F5-62F2-4533-93A0-C295AE619D84}"/>
    <dgm:cxn modelId="{64316CFA-3E5D-4975-96D0-CE0E3C9DC4F8}" type="presOf" srcId="{2EB2F66A-6ADF-4719-A79E-01388B0274A9}" destId="{91527BD1-F744-4450-9FB1-4F20FB3EB6A3}" srcOrd="0" destOrd="0" presId="urn:microsoft.com/office/officeart/2005/8/layout/lProcess2"/>
    <dgm:cxn modelId="{8DE12B99-1B23-46CE-9F4B-42D96E61C48F}" type="presOf" srcId="{71C4CE80-A47C-4D8C-A8F2-887FC0280321}" destId="{875F4759-F38E-4E19-97D0-DF24F0AF9159}" srcOrd="0" destOrd="0" presId="urn:microsoft.com/office/officeart/2005/8/layout/lProcess2"/>
    <dgm:cxn modelId="{4F00016B-17FD-40F6-A414-A1B2B0F05493}" srcId="{77C80AE0-3240-4FF5-B09D-80A099D423A5}" destId="{FD2FC38B-1F66-431A-AEB7-E20CEDAAAF93}" srcOrd="3" destOrd="0" parTransId="{CA5E73D9-8331-4271-9C45-F6B1938F8B74}" sibTransId="{DE9B5D97-A344-4AF1-8F8F-691303976C6A}"/>
    <dgm:cxn modelId="{D44A65DA-A2E1-4283-BD05-21D41BE85752}" srcId="{4A62EED9-4166-41A0-A3D5-366CB77A07E8}" destId="{931A5FAF-973F-491F-A156-1D498281DCE2}" srcOrd="1" destOrd="0" parTransId="{7F2E408C-8487-4D69-8289-F41DBC481074}" sibTransId="{283B970E-8BCA-4A82-949C-2190E22881E6}"/>
    <dgm:cxn modelId="{CD0770AE-4CCB-4833-B975-83F1B85B6FBE}" type="presOf" srcId="{DB04A564-6AD6-4439-956D-56842D7765ED}" destId="{101AF39F-F88F-4EDD-B668-B702546E5FF1}" srcOrd="0" destOrd="0" presId="urn:microsoft.com/office/officeart/2005/8/layout/lProcess2"/>
    <dgm:cxn modelId="{7AD03342-F87C-49FD-BF88-55F4B0177070}" srcId="{FC133B95-6559-43A0-9EDF-A3B412620950}" destId="{708B5B08-C108-414E-8D28-F1E906930014}" srcOrd="6" destOrd="0" parTransId="{8BA8D316-150E-47BD-8A2C-31D24CD1F89B}" sibTransId="{8D0B9D90-0376-460B-997F-D6E599381C2C}"/>
    <dgm:cxn modelId="{D7B42694-1C88-46CC-B4C6-EC810A4EC683}" type="presOf" srcId="{2F3432F4-48F3-4065-8AD7-59834B1463F9}" destId="{C87234E5-3718-442B-ABED-E225677D6957}" srcOrd="0" destOrd="0" presId="urn:microsoft.com/office/officeart/2005/8/layout/lProcess2"/>
    <dgm:cxn modelId="{5B427A76-3857-4299-8986-249B48523C6B}" srcId="{6048C7B7-D62C-4C87-8876-16E70E87BE90}" destId="{377FFB78-1984-4B31-A8CD-EAAC84DDA450}" srcOrd="0" destOrd="0" parTransId="{FB8E51FC-9305-4BEB-8B3C-4BB3179B72CD}" sibTransId="{4B62C533-5041-4D3B-A61D-459B0F55B34C}"/>
    <dgm:cxn modelId="{15617F82-02D8-4435-A01A-ECC1E3348B28}" type="presOf" srcId="{610EA212-A132-4E87-8E0C-9493A077FC3D}" destId="{34C07524-A9C4-4EE3-AA03-69B793394A4D}" srcOrd="0" destOrd="0" presId="urn:microsoft.com/office/officeart/2005/8/layout/lProcess2"/>
    <dgm:cxn modelId="{26F2BA4D-2071-4701-83F3-4D1E9C33FB33}" srcId="{610EA212-A132-4E87-8E0C-9493A077FC3D}" destId="{C454076F-10AB-412D-9BFE-C11FB8271360}" srcOrd="2" destOrd="0" parTransId="{A0F2CD55-4F76-4334-BE22-BDE84A118B38}" sibTransId="{8C905B3C-B75C-4963-9792-45FC7ED8C539}"/>
    <dgm:cxn modelId="{F5FD02D9-393F-484F-867C-ED1D8FB84BA0}" type="presOf" srcId="{DB6B5481-92E9-474A-B8F9-295E70050DEC}" destId="{1E8BE9F6-3CA5-4632-8AF5-9E3959278E69}" srcOrd="1" destOrd="0" presId="urn:microsoft.com/office/officeart/2005/8/layout/lProcess2"/>
    <dgm:cxn modelId="{6EA35FF5-9896-497F-A1A1-581A882D1B8B}" type="presOf" srcId="{75D4D3C9-D6B6-4F4F-A8C3-E10BC3B20FC5}" destId="{F3B9C641-77C2-4580-A10A-DB7B4992790B}" srcOrd="0" destOrd="0" presId="urn:microsoft.com/office/officeart/2005/8/layout/lProcess2"/>
    <dgm:cxn modelId="{93661480-258B-487F-9395-AF6167C735D3}" type="presOf" srcId="{4A62EED9-4166-41A0-A3D5-366CB77A07E8}" destId="{15D1A221-7743-4C06-BD83-6DAE5BCA7032}" srcOrd="1" destOrd="0" presId="urn:microsoft.com/office/officeart/2005/8/layout/lProcess2"/>
    <dgm:cxn modelId="{1C7E2926-30B0-472D-90E9-96153B13D9C9}" type="presOf" srcId="{708B5B08-C108-414E-8D28-F1E906930014}" destId="{2F7CCFB7-7E61-4504-9E9F-898AA74E423D}" srcOrd="1" destOrd="0" presId="urn:microsoft.com/office/officeart/2005/8/layout/lProcess2"/>
    <dgm:cxn modelId="{BE8E6857-8B7D-411C-A02A-142B3619F23E}" type="presOf" srcId="{5EF4B781-3F47-4D69-904E-FC471C347358}" destId="{CE15CE99-4304-4AA2-BCEB-86E1F3C6FED5}" srcOrd="0" destOrd="0" presId="urn:microsoft.com/office/officeart/2005/8/layout/lProcess2"/>
    <dgm:cxn modelId="{6A22D2A0-A666-48C5-91CB-0F6ACDD4E67A}" type="presOf" srcId="{1B673A7A-BDB4-4FD5-80F8-7CD2D07D53B6}" destId="{5FF57C62-6E88-4887-8B74-F6F1F1CD48B3}" srcOrd="0" destOrd="0" presId="urn:microsoft.com/office/officeart/2005/8/layout/lProcess2"/>
    <dgm:cxn modelId="{7F9AC6D7-7AB5-42E1-81DD-0661D702B91B}" type="presOf" srcId="{A812A97B-AE3E-4E84-BDAB-6D5EFB102DFC}" destId="{B8EFBC1F-9A1C-45BD-9BDF-D0BAAE16B82F}" srcOrd="0" destOrd="0" presId="urn:microsoft.com/office/officeart/2005/8/layout/lProcess2"/>
    <dgm:cxn modelId="{AF8F2442-9FBA-48BD-9FC9-F2E807E5FD49}" type="presOf" srcId="{2F8D5D03-BA6F-410D-A55E-8C28627992A3}" destId="{EEE69D1D-8FA3-4753-8139-0591452F2EA5}" srcOrd="0" destOrd="0" presId="urn:microsoft.com/office/officeart/2005/8/layout/lProcess2"/>
    <dgm:cxn modelId="{A6B66E63-5AF7-4AD0-9B12-AA3A2BAE35FF}" srcId="{FC133B95-6559-43A0-9EDF-A3B412620950}" destId="{13B0666C-2437-4E4F-910E-ACADC58D442A}" srcOrd="0" destOrd="0" parTransId="{64E7C6E9-ACF0-4E26-8C8C-1FDD5BB7A53E}" sibTransId="{1AECD4F1-27BC-46E7-B64D-FD9553074C9E}"/>
    <dgm:cxn modelId="{EA401DB3-15C2-4D64-96F7-9707232B8C37}" srcId="{9FD98DFF-ECB1-4FAB-AA1D-1931C5C665F0}" destId="{2F8D5D03-BA6F-410D-A55E-8C28627992A3}" srcOrd="2" destOrd="0" parTransId="{A5487A7D-B69E-477E-BED2-4394B17DAB5E}" sibTransId="{6542FD4B-4DC9-45A2-BA39-656A22D63361}"/>
    <dgm:cxn modelId="{5AF876F6-22E3-43E5-9665-C535A6D75402}" srcId="{DB6B5481-92E9-474A-B8F9-295E70050DEC}" destId="{A812A97B-AE3E-4E84-BDAB-6D5EFB102DFC}" srcOrd="1" destOrd="0" parTransId="{AACEA436-D006-496F-A173-EA034106D4B2}" sibTransId="{E238C87E-99CF-42B0-B14E-D3ED54B28B01}"/>
    <dgm:cxn modelId="{C93F0A00-F24C-48A4-BFF4-780B35860938}" type="presOf" srcId="{77C80AE0-3240-4FF5-B09D-80A099D423A5}" destId="{47342E88-DBA8-44C3-8D28-48ABECEE56D1}" srcOrd="1" destOrd="0" presId="urn:microsoft.com/office/officeart/2005/8/layout/lProcess2"/>
    <dgm:cxn modelId="{842222BE-C106-4DBE-B11B-01C2782E7F75}" type="presOf" srcId="{708B5B08-C108-414E-8D28-F1E906930014}" destId="{CF5104E0-9A69-419D-93E4-8C5B7B0A960E}" srcOrd="0" destOrd="0" presId="urn:microsoft.com/office/officeart/2005/8/layout/lProcess2"/>
    <dgm:cxn modelId="{7A3DAF7E-275A-4718-B3C1-B2E3CA894D51}" srcId="{FC133B95-6559-43A0-9EDF-A3B412620950}" destId="{77C80AE0-3240-4FF5-B09D-80A099D423A5}" srcOrd="3" destOrd="0" parTransId="{EA7FF670-3059-4E71-A877-0603C46824D3}" sibTransId="{E6EA753A-F572-46E0-88C2-30CC734D8A33}"/>
    <dgm:cxn modelId="{DF97C6C0-86A6-4E24-AA68-B744CF40D151}" type="presOf" srcId="{9FD98DFF-ECB1-4FAB-AA1D-1931C5C665F0}" destId="{81F26DF1-2554-4A8E-A27E-FC8FE4731134}" srcOrd="0" destOrd="0" presId="urn:microsoft.com/office/officeart/2005/8/layout/lProcess2"/>
    <dgm:cxn modelId="{FEB5BCA4-0CB0-4114-9DBD-BFAC4170D7F5}" srcId="{708B5B08-C108-414E-8D28-F1E906930014}" destId="{F0B94D8C-B3B1-4AA8-805B-57FB021321AD}" srcOrd="1" destOrd="0" parTransId="{F73D6FB7-A0B1-4C47-9266-2555F2A2701E}" sibTransId="{BE5BB240-77D9-4301-AB83-1B5B52164F8F}"/>
    <dgm:cxn modelId="{7C2765DC-C853-4FC9-A7C7-A4C35C580E08}" srcId="{DB6B5481-92E9-474A-B8F9-295E70050DEC}" destId="{DB04A564-6AD6-4439-956D-56842D7765ED}" srcOrd="0" destOrd="0" parTransId="{2966DA5B-CCA7-4F9C-99F6-3BD7FA178A05}" sibTransId="{5ACB6EE1-C370-47FA-A12F-C7D9CEBBEF12}"/>
    <dgm:cxn modelId="{978A79CC-FA62-4E69-92BE-FB3D4864A25C}" type="presOf" srcId="{13B0666C-2437-4E4F-910E-ACADC58D442A}" destId="{2D7C2F82-BC95-46A5-812C-409513AD01DB}" srcOrd="0" destOrd="0" presId="urn:microsoft.com/office/officeart/2005/8/layout/lProcess2"/>
    <dgm:cxn modelId="{B03E6CB8-5B4F-43F8-9440-14851DE11DC0}" srcId="{708B5B08-C108-414E-8D28-F1E906930014}" destId="{1F0CE572-E158-47EF-9A7D-07190FD269D5}" srcOrd="0" destOrd="0" parTransId="{48EE8FBD-6573-4BB5-9EC8-3216D7EA22CB}" sibTransId="{FD9D04DD-21F3-460C-AA80-83E8423B1708}"/>
    <dgm:cxn modelId="{41E33E55-A723-49BB-8295-BE062A10B010}" type="presOf" srcId="{F61EFDD0-CD4A-410C-85BE-2D601D1B376F}" destId="{16DAEEBB-BC77-482F-BC34-94DF91C8905C}" srcOrd="1" destOrd="0" presId="urn:microsoft.com/office/officeart/2005/8/layout/lProcess2"/>
    <dgm:cxn modelId="{6D6FBF74-A991-44AF-94A3-A112D5512087}" srcId="{13B0666C-2437-4E4F-910E-ACADC58D442A}" destId="{2EB2F66A-6ADF-4719-A79E-01388B0274A9}" srcOrd="3" destOrd="0" parTransId="{3E961ECB-F8F1-4C52-B29B-4B023B16348F}" sibTransId="{A5E01A72-348E-41F8-8BCA-E6634228E99F}"/>
    <dgm:cxn modelId="{9C2F4933-4A7B-4963-A29D-D628F0823404}" srcId="{77C80AE0-3240-4FF5-B09D-80A099D423A5}" destId="{55ED82BB-3471-421C-BC40-3290B8FF29C1}" srcOrd="0" destOrd="0" parTransId="{06DB5ED3-2DA6-4ED5-8384-521A4C434AB4}" sibTransId="{E177AED2-3D4F-4563-BE07-0C2B920FC415}"/>
    <dgm:cxn modelId="{221094A9-0127-4907-8F64-F921D41DE29F}" srcId="{13B0666C-2437-4E4F-910E-ACADC58D442A}" destId="{C142D54D-1A57-4645-9ACB-05690DEF40AF}" srcOrd="2" destOrd="0" parTransId="{F3C3E48F-6F0D-447A-A4DC-C2CCBD57A335}" sibTransId="{EA32B02B-CCE0-48EF-9F6D-1796A520E495}"/>
    <dgm:cxn modelId="{EB47CDE1-1E07-4DB4-8AD9-DD46865219C1}" type="presOf" srcId="{1E921159-C618-4DFE-9C6D-F374D006F0C9}" destId="{B2D86DCD-B4EF-4D76-856F-CC79E38FF90F}" srcOrd="0" destOrd="0" presId="urn:microsoft.com/office/officeart/2005/8/layout/lProcess2"/>
    <dgm:cxn modelId="{792590CA-8C15-4EFE-A884-54C997B626A2}" srcId="{610EA212-A132-4E87-8E0C-9493A077FC3D}" destId="{189CF370-4653-4297-B537-8D07B4B9ED1B}" srcOrd="3" destOrd="0" parTransId="{5C261537-F2F7-41EB-ADCE-521550836B41}" sibTransId="{DC09C0BD-F94B-48A1-81C2-740F9EA1EDB2}"/>
    <dgm:cxn modelId="{C6E17D98-5450-4C28-BF7F-D31514213179}" type="presOf" srcId="{55ED82BB-3471-421C-BC40-3290B8FF29C1}" destId="{F23784DD-4D1A-42F3-8349-854BAA6B68AB}" srcOrd="0" destOrd="0" presId="urn:microsoft.com/office/officeart/2005/8/layout/lProcess2"/>
    <dgm:cxn modelId="{F4F5DAA9-2748-4F8E-BB46-753DBBFF3213}" type="presOf" srcId="{377FFB78-1984-4B31-A8CD-EAAC84DDA450}" destId="{4FAF8507-766E-439B-866E-6D2542604E2B}" srcOrd="0" destOrd="0" presId="urn:microsoft.com/office/officeart/2005/8/layout/lProcess2"/>
    <dgm:cxn modelId="{5436308D-D58D-4204-BB47-E9B65E89ACC6}" type="presOf" srcId="{77C80AE0-3240-4FF5-B09D-80A099D423A5}" destId="{AF59DA1D-882A-48E8-8F51-D6CAD359F787}" srcOrd="0" destOrd="0" presId="urn:microsoft.com/office/officeart/2005/8/layout/lProcess2"/>
    <dgm:cxn modelId="{76DD1C51-314F-4E66-88DC-35539A1BFF4A}" srcId="{DB6B5481-92E9-474A-B8F9-295E70050DEC}" destId="{F1D57A2B-53C9-4731-9A97-AD75A8831A5C}" srcOrd="3" destOrd="0" parTransId="{AE350F30-92F5-4ABA-9279-C3E4E6B408EA}" sibTransId="{C9E36F54-96BF-4EFC-AC7C-CD534FE9E950}"/>
    <dgm:cxn modelId="{8C5F3740-37C7-4776-9C26-D1B2B04484E0}" type="presOf" srcId="{40E43BC3-B67F-45B5-8109-BD709CD2C4DB}" destId="{B42941C9-3CFD-4235-AD06-C89FE083370A}" srcOrd="0" destOrd="0" presId="urn:microsoft.com/office/officeart/2005/8/layout/lProcess2"/>
    <dgm:cxn modelId="{6648417B-5D7D-45D6-8F03-B1E8F16E700E}" srcId="{9FD98DFF-ECB1-4FAB-AA1D-1931C5C665F0}" destId="{A0939905-A7AA-4FDB-A166-61B05698A2E7}" srcOrd="3" destOrd="0" parTransId="{CC24E840-53B8-4F92-9B5A-D67CE0A2DECF}" sibTransId="{588871B5-5821-4E6C-8F65-4919965CF05E}"/>
    <dgm:cxn modelId="{F01C86F1-8011-4AF2-8EB3-574D933FDCA3}" srcId="{FC133B95-6559-43A0-9EDF-A3B412620950}" destId="{F61EFDD0-CD4A-410C-85BE-2D601D1B376F}" srcOrd="2" destOrd="0" parTransId="{31C08800-722E-4A1C-94BB-B0316A4B064E}" sibTransId="{AFE48A57-1C32-4F34-A21C-8CDA409FC49E}"/>
    <dgm:cxn modelId="{B83893F7-E005-44DE-9DD4-6B088655BFCB}" type="presOf" srcId="{9FD98DFF-ECB1-4FAB-AA1D-1931C5C665F0}" destId="{B43BFBB1-3C18-4005-95DB-979225501565}" srcOrd="1" destOrd="0" presId="urn:microsoft.com/office/officeart/2005/8/layout/lProcess2"/>
    <dgm:cxn modelId="{EB7F7D1F-1F03-4B35-AF6B-A5BDA978EA82}" type="presOf" srcId="{DB6B5481-92E9-474A-B8F9-295E70050DEC}" destId="{E9193ACC-E5F7-4CDB-9904-92441AF14B88}" srcOrd="0" destOrd="0" presId="urn:microsoft.com/office/officeart/2005/8/layout/lProcess2"/>
    <dgm:cxn modelId="{50350CCE-EE81-4D86-87DE-86AC2ABAAF9B}" srcId="{6048C7B7-D62C-4C87-8876-16E70E87BE90}" destId="{AB56371C-F9AF-47B8-A589-F3517E4C2093}" srcOrd="2" destOrd="0" parTransId="{2C1AD423-4287-4A81-9168-93A7D69DDA95}" sibTransId="{7FFFA1E1-37DD-48FE-A3CD-043CF8BEFCD4}"/>
    <dgm:cxn modelId="{6AB011DA-FA08-42E8-8386-DB9A613E3CDC}" srcId="{9FD98DFF-ECB1-4FAB-AA1D-1931C5C665F0}" destId="{FEC72FE5-476C-4BD0-888C-BADFD9B89B20}" srcOrd="0" destOrd="0" parTransId="{FCF0DAB8-7F9A-4BD9-B746-21B9F2070663}" sibTransId="{C0C7A49D-0D4D-415C-991B-5748F58C7FE4}"/>
    <dgm:cxn modelId="{78A351DD-28F9-40F8-B82E-A95FD5905CB5}" type="presOf" srcId="{6983561B-2266-40A8-8A2A-33714512BE91}" destId="{36AC337C-0B41-4EEA-AA86-827A6B67DF39}" srcOrd="0" destOrd="0" presId="urn:microsoft.com/office/officeart/2005/8/layout/lProcess2"/>
    <dgm:cxn modelId="{C6FBEBB8-1043-43A0-9951-B6BCB163CEB1}" type="presOf" srcId="{2AE84164-A0F9-4532-A87A-0E87F9945BC4}" destId="{E1D78031-D3AB-4DAB-B301-A4EA360C94AA}" srcOrd="0" destOrd="0" presId="urn:microsoft.com/office/officeart/2005/8/layout/lProcess2"/>
    <dgm:cxn modelId="{E731FA7C-8F51-4770-A805-71345050A6C2}" srcId="{FC133B95-6559-43A0-9EDF-A3B412620950}" destId="{DB6B5481-92E9-474A-B8F9-295E70050DEC}" srcOrd="1" destOrd="0" parTransId="{D2A0CFA0-95F0-486A-B124-6EBCEDC29124}" sibTransId="{9296A274-F213-4111-B584-A09AA8C167BC}"/>
    <dgm:cxn modelId="{989A38C3-6192-4BCA-9CF5-CD16594A4450}" srcId="{610EA212-A132-4E87-8E0C-9493A077FC3D}" destId="{23B391A5-B085-4E6E-A998-5789052E2F76}" srcOrd="0" destOrd="0" parTransId="{72DA994A-ABED-4197-836B-AED0A041C7D7}" sibTransId="{982CD162-76AC-4B0A-9FC0-55EC02C67DCA}"/>
    <dgm:cxn modelId="{E34D7E48-6CDB-4C89-8C46-D61FED5564B1}" srcId="{FC133B95-6559-43A0-9EDF-A3B412620950}" destId="{9FD98DFF-ECB1-4FAB-AA1D-1931C5C665F0}" srcOrd="7" destOrd="0" parTransId="{19C52EEB-13FB-4858-A2DA-E155C66A8C2A}" sibTransId="{059E2126-DB3A-4D77-9C21-48E882DF1677}"/>
    <dgm:cxn modelId="{B258C340-2373-48BF-AE2C-633FB9B13A6B}" srcId="{FC133B95-6559-43A0-9EDF-A3B412620950}" destId="{4A62EED9-4166-41A0-A3D5-366CB77A07E8}" srcOrd="4" destOrd="0" parTransId="{3374A324-ECE4-4379-9C74-7D8F7F86C309}" sibTransId="{435DF0A3-633C-4A25-928E-41957219BFC1}"/>
    <dgm:cxn modelId="{2E68DEA2-DBAB-44F5-A890-F5FADFD75521}" srcId="{610EA212-A132-4E87-8E0C-9493A077FC3D}" destId="{71C4CE80-A47C-4D8C-A8F2-887FC0280321}" srcOrd="1" destOrd="0" parTransId="{B9FB549F-DE9E-49A5-A3CB-F3FE11D98FFA}" sibTransId="{29A7FF40-0383-40EF-BD43-28246D9E098F}"/>
    <dgm:cxn modelId="{664AC596-BAEE-4EC1-9210-1F5E3EBD51E7}" type="presOf" srcId="{FD2FC38B-1F66-431A-AEB7-E20CEDAAAF93}" destId="{11CA0E3C-A049-498E-93E7-201F82061C37}" srcOrd="0" destOrd="0" presId="urn:microsoft.com/office/officeart/2005/8/layout/lProcess2"/>
    <dgm:cxn modelId="{4EAD9E30-AD62-4088-856D-D529496A724B}" type="presOf" srcId="{D62F49BE-D56F-406D-838C-4E3725AF6CB4}" destId="{EDC9132C-6269-446A-BBC0-5EA2E4586C3D}" srcOrd="0" destOrd="0" presId="urn:microsoft.com/office/officeart/2005/8/layout/lProcess2"/>
    <dgm:cxn modelId="{042A3EB0-A925-4D3C-8B15-C0113E926554}" type="presOf" srcId="{9EAEE1F3-C287-4724-AC4E-11724F6B21D9}" destId="{D4D0B49E-4F9C-42FE-B03D-0215D52C7EF2}" srcOrd="0" destOrd="0" presId="urn:microsoft.com/office/officeart/2005/8/layout/lProcess2"/>
    <dgm:cxn modelId="{F058DE3D-C6A9-4DD5-9926-5939D37F62F1}" srcId="{4A62EED9-4166-41A0-A3D5-366CB77A07E8}" destId="{40E43BC3-B67F-45B5-8109-BD709CD2C4DB}" srcOrd="0" destOrd="0" parTransId="{EF05548C-AC87-4AE3-AE61-EABF05ACC2C9}" sibTransId="{B404B171-0EAB-435A-8DB3-D833397A00B1}"/>
    <dgm:cxn modelId="{E688CCCC-981F-4DE1-B527-AD683A211B8A}" type="presOf" srcId="{1F0CE572-E158-47EF-9A7D-07190FD269D5}" destId="{7CAD77B2-8807-49DE-91C1-FB19A4066564}" srcOrd="0" destOrd="0" presId="urn:microsoft.com/office/officeart/2005/8/layout/lProcess2"/>
    <dgm:cxn modelId="{5EB0A1D1-C204-4811-A001-E2EE0A41180E}" srcId="{F61EFDD0-CD4A-410C-85BE-2D601D1B376F}" destId="{B1CB54FC-4367-4C98-9EA0-67AC69D735CA}" srcOrd="1" destOrd="0" parTransId="{E195D3D8-4A57-41F8-8BBD-041AABEDD859}" sibTransId="{B0A546BD-4B44-4573-B0CE-3177E41F936C}"/>
    <dgm:cxn modelId="{AC95CEF0-524F-4BDD-AF45-BFF106036B21}" type="presOf" srcId="{6048C7B7-D62C-4C87-8876-16E70E87BE90}" destId="{81D0FA15-4586-477F-A18F-233EC7752D9D}" srcOrd="1" destOrd="0" presId="urn:microsoft.com/office/officeart/2005/8/layout/lProcess2"/>
    <dgm:cxn modelId="{30D79422-0D52-44D2-91F6-A674767C213C}" srcId="{F61EFDD0-CD4A-410C-85BE-2D601D1B376F}" destId="{D7662CAE-4E6F-4D87-A67E-0C850E43855D}" srcOrd="2" destOrd="0" parTransId="{7659AF23-52FB-49EC-A339-A93B025D690D}" sibTransId="{72BBD45E-7276-4EDB-B738-2CFCDBA13001}"/>
    <dgm:cxn modelId="{5A3F3395-CBEC-4E8B-8696-B7FB1B664037}" srcId="{6048C7B7-D62C-4C87-8876-16E70E87BE90}" destId="{5EF4B781-3F47-4D69-904E-FC471C347358}" srcOrd="3" destOrd="0" parTransId="{E3D4D088-7C7A-421F-8C85-B4A9FC25201F}" sibTransId="{A1B9C110-B56F-48B9-969B-FD7B364CE675}"/>
    <dgm:cxn modelId="{0245E467-234F-4C28-95C0-167920316877}" type="presOf" srcId="{F0B94D8C-B3B1-4AA8-805B-57FB021321AD}" destId="{2E772133-C4C3-45B3-8365-26CAF3F9CD1F}" srcOrd="0" destOrd="0" presId="urn:microsoft.com/office/officeart/2005/8/layout/lProcess2"/>
    <dgm:cxn modelId="{5C02B652-B6B9-4FA6-9096-C7A707CEF21D}" type="presOf" srcId="{23B391A5-B085-4E6E-A998-5789052E2F76}" destId="{C1A06AD9-F23B-4B68-A1B6-455E0122E856}" srcOrd="0" destOrd="0" presId="urn:microsoft.com/office/officeart/2005/8/layout/lProcess2"/>
    <dgm:cxn modelId="{CDB8B3E8-5DC8-4FBD-8FC8-266256B4AA58}" srcId="{DB6B5481-92E9-474A-B8F9-295E70050DEC}" destId="{DD4BCDE0-1BE5-492B-8786-71A050FBBBDA}" srcOrd="2" destOrd="0" parTransId="{11F1E4F2-586F-4C27-B405-0CDEB8BD437B}" sibTransId="{D1718D4E-3865-4919-8303-E9E4EFDE2BAF}"/>
    <dgm:cxn modelId="{C0BD86F0-2744-4C7B-B124-BA52599E08CA}" srcId="{4A62EED9-4166-41A0-A3D5-366CB77A07E8}" destId="{2F3432F4-48F3-4065-8AD7-59834B1463F9}" srcOrd="2" destOrd="0" parTransId="{66301E69-E624-4866-A81A-7EBE326F466E}" sibTransId="{8354937A-1A21-4BE3-B6AD-0C0B98E61973}"/>
    <dgm:cxn modelId="{CC10291F-A659-4747-9DD0-E039D2815525}" type="presOf" srcId="{C454076F-10AB-412D-9BFE-C11FB8271360}" destId="{C223B567-0049-47FF-A95F-B95BF122668A}" srcOrd="0" destOrd="0" presId="urn:microsoft.com/office/officeart/2005/8/layout/lProcess2"/>
    <dgm:cxn modelId="{4AE9173A-943A-4BAC-A053-2B4DA8C824B6}" srcId="{FC133B95-6559-43A0-9EDF-A3B412620950}" destId="{6048C7B7-D62C-4C87-8876-16E70E87BE90}" srcOrd="5" destOrd="0" parTransId="{F9C5634B-0BAD-418F-9837-853E5C8AC7AC}" sibTransId="{EADE78C1-70AD-4CFA-895A-9026BAC3CC5A}"/>
    <dgm:cxn modelId="{C9AB6CF2-0262-4092-B4C8-C987305A4734}" type="presOf" srcId="{4A62EED9-4166-41A0-A3D5-366CB77A07E8}" destId="{34028EE1-44A1-4B7D-A3BE-983C2A9EDEBA}" srcOrd="0" destOrd="0" presId="urn:microsoft.com/office/officeart/2005/8/layout/lProcess2"/>
    <dgm:cxn modelId="{B5977762-5EA2-4CD3-9DBB-916E40513615}" type="presOf" srcId="{FC133B95-6559-43A0-9EDF-A3B412620950}" destId="{86BD3875-2B54-47FA-B12B-820395DFD61E}" srcOrd="0" destOrd="0" presId="urn:microsoft.com/office/officeart/2005/8/layout/lProcess2"/>
    <dgm:cxn modelId="{A0CF3779-BBF7-48A2-A8F7-34337503A670}" type="presOf" srcId="{C142D54D-1A57-4645-9ACB-05690DEF40AF}" destId="{3E19632C-93FA-4D07-ADAA-3364C13AAA9B}" srcOrd="0" destOrd="0" presId="urn:microsoft.com/office/officeart/2005/8/layout/lProcess2"/>
    <dgm:cxn modelId="{6F73DF8A-967B-42EF-96FF-CE0DDA2EEBC9}" type="presOf" srcId="{FEC72FE5-476C-4BD0-888C-BADFD9B89B20}" destId="{B3797181-28B4-4433-82F5-D02092CEE9A6}" srcOrd="0" destOrd="0" presId="urn:microsoft.com/office/officeart/2005/8/layout/lProcess2"/>
    <dgm:cxn modelId="{64103633-65F3-4384-A605-7987F61D97DB}" type="presOf" srcId="{6048C7B7-D62C-4C87-8876-16E70E87BE90}" destId="{D8A3742E-2AA9-4994-9DB1-DDE18F778467}" srcOrd="0" destOrd="0" presId="urn:microsoft.com/office/officeart/2005/8/layout/lProcess2"/>
    <dgm:cxn modelId="{6B39C66C-E381-40DC-989C-BBB5CE9D320D}" type="presOf" srcId="{BB141BC6-D700-4652-A2D6-0B40E9FF417C}" destId="{E7B6A24B-F1DE-4A9D-9620-917BC4C3D54A}" srcOrd="0" destOrd="0" presId="urn:microsoft.com/office/officeart/2005/8/layout/lProcess2"/>
    <dgm:cxn modelId="{0ECD2A6F-B68A-4906-9564-AAF53B9C1261}" type="presOf" srcId="{13B0666C-2437-4E4F-910E-ACADC58D442A}" destId="{E3B0A265-0D3C-43B1-BA50-98CF199D29F9}" srcOrd="1" destOrd="0" presId="urn:microsoft.com/office/officeart/2005/8/layout/lProcess2"/>
    <dgm:cxn modelId="{DB916472-E70E-4DE8-B4A9-671CF63F340C}" type="presOf" srcId="{189CF370-4653-4297-B537-8D07B4B9ED1B}" destId="{D18CDF9F-EB9D-4E86-A980-C60285A47C19}" srcOrd="0" destOrd="0" presId="urn:microsoft.com/office/officeart/2005/8/layout/lProcess2"/>
    <dgm:cxn modelId="{5577A968-F867-4B28-90F4-894DC4AF17F4}" srcId="{F61EFDD0-CD4A-410C-85BE-2D601D1B376F}" destId="{BB141BC6-D700-4652-A2D6-0B40E9FF417C}" srcOrd="3" destOrd="0" parTransId="{0A18A1F7-A314-406E-8FE6-2ACC951B1846}" sibTransId="{EBB362FA-EFCC-4401-9378-70EAC89BBFAE}"/>
    <dgm:cxn modelId="{7ABBF776-FD4D-417A-9162-8AC4B97EEFCE}" type="presParOf" srcId="{86BD3875-2B54-47FA-B12B-820395DFD61E}" destId="{B661B0A5-4446-40A1-A61C-E49AC9DCEA6A}" srcOrd="0" destOrd="0" presId="urn:microsoft.com/office/officeart/2005/8/layout/lProcess2"/>
    <dgm:cxn modelId="{0B602B1C-D820-4696-B37A-695FB9355860}" type="presParOf" srcId="{B661B0A5-4446-40A1-A61C-E49AC9DCEA6A}" destId="{2D7C2F82-BC95-46A5-812C-409513AD01DB}" srcOrd="0" destOrd="0" presId="urn:microsoft.com/office/officeart/2005/8/layout/lProcess2"/>
    <dgm:cxn modelId="{77EC2C36-AF09-40A7-9877-5F54891CEA28}" type="presParOf" srcId="{B661B0A5-4446-40A1-A61C-E49AC9DCEA6A}" destId="{E3B0A265-0D3C-43B1-BA50-98CF199D29F9}" srcOrd="1" destOrd="0" presId="urn:microsoft.com/office/officeart/2005/8/layout/lProcess2"/>
    <dgm:cxn modelId="{5260E2D8-6653-4AA6-8BAF-9C1BEA640755}" type="presParOf" srcId="{B661B0A5-4446-40A1-A61C-E49AC9DCEA6A}" destId="{B360D73B-6DE6-49EE-A15F-26898EFEC8E8}" srcOrd="2" destOrd="0" presId="urn:microsoft.com/office/officeart/2005/8/layout/lProcess2"/>
    <dgm:cxn modelId="{8D74D3F5-B20A-40AC-BC1A-35BEBD67ED59}" type="presParOf" srcId="{B360D73B-6DE6-49EE-A15F-26898EFEC8E8}" destId="{1BB53DAC-C70B-4F80-A040-4361B2DC6FB2}" srcOrd="0" destOrd="0" presId="urn:microsoft.com/office/officeart/2005/8/layout/lProcess2"/>
    <dgm:cxn modelId="{355BBB31-77AD-41EC-813D-C4552022EA8A}" type="presParOf" srcId="{1BB53DAC-C70B-4F80-A040-4361B2DC6FB2}" destId="{5799FE6B-4A51-4B20-972F-9C9456BA0EB7}" srcOrd="0" destOrd="0" presId="urn:microsoft.com/office/officeart/2005/8/layout/lProcess2"/>
    <dgm:cxn modelId="{A2918C99-EBA2-4DD7-B9C4-76691B0F1332}" type="presParOf" srcId="{1BB53DAC-C70B-4F80-A040-4361B2DC6FB2}" destId="{8A5C5CB9-E878-4BE0-932D-D277AF60A7DF}" srcOrd="1" destOrd="0" presId="urn:microsoft.com/office/officeart/2005/8/layout/lProcess2"/>
    <dgm:cxn modelId="{9AAEC45B-D432-4240-9140-C81560B69B3F}" type="presParOf" srcId="{1BB53DAC-C70B-4F80-A040-4361B2DC6FB2}" destId="{EDC9132C-6269-446A-BBC0-5EA2E4586C3D}" srcOrd="2" destOrd="0" presId="urn:microsoft.com/office/officeart/2005/8/layout/lProcess2"/>
    <dgm:cxn modelId="{7AB35F8E-8956-40CC-A2C8-16A38F2F2BBD}" type="presParOf" srcId="{1BB53DAC-C70B-4F80-A040-4361B2DC6FB2}" destId="{97406969-50B5-4B1B-9EB3-73E834E9802A}" srcOrd="3" destOrd="0" presId="urn:microsoft.com/office/officeart/2005/8/layout/lProcess2"/>
    <dgm:cxn modelId="{0B9DEAE6-B06E-4851-A6C2-0254F2E1B969}" type="presParOf" srcId="{1BB53DAC-C70B-4F80-A040-4361B2DC6FB2}" destId="{3E19632C-93FA-4D07-ADAA-3364C13AAA9B}" srcOrd="4" destOrd="0" presId="urn:microsoft.com/office/officeart/2005/8/layout/lProcess2"/>
    <dgm:cxn modelId="{F61F56AB-AE37-450D-AB99-6675F2093231}" type="presParOf" srcId="{1BB53DAC-C70B-4F80-A040-4361B2DC6FB2}" destId="{3B2BC80F-A4FB-4827-8365-FB516F6F4EC5}" srcOrd="5" destOrd="0" presId="urn:microsoft.com/office/officeart/2005/8/layout/lProcess2"/>
    <dgm:cxn modelId="{55AF67E5-0113-4057-B7DA-A2682CC3A70F}" type="presParOf" srcId="{1BB53DAC-C70B-4F80-A040-4361B2DC6FB2}" destId="{91527BD1-F744-4450-9FB1-4F20FB3EB6A3}" srcOrd="6" destOrd="0" presId="urn:microsoft.com/office/officeart/2005/8/layout/lProcess2"/>
    <dgm:cxn modelId="{36BC97E4-F763-44EE-9F8B-BE8F1116298D}" type="presParOf" srcId="{86BD3875-2B54-47FA-B12B-820395DFD61E}" destId="{73679B83-4BE1-44F0-8137-0BF837DBC6F4}" srcOrd="1" destOrd="0" presId="urn:microsoft.com/office/officeart/2005/8/layout/lProcess2"/>
    <dgm:cxn modelId="{E37BC7BF-0462-4373-85D0-03A269873C9E}" type="presParOf" srcId="{86BD3875-2B54-47FA-B12B-820395DFD61E}" destId="{6409F07D-0E27-4148-A26D-21B7AD482E60}" srcOrd="2" destOrd="0" presId="urn:microsoft.com/office/officeart/2005/8/layout/lProcess2"/>
    <dgm:cxn modelId="{3D7CA72C-EC26-4159-A138-70FAF2F7D660}" type="presParOf" srcId="{6409F07D-0E27-4148-A26D-21B7AD482E60}" destId="{E9193ACC-E5F7-4CDB-9904-92441AF14B88}" srcOrd="0" destOrd="0" presId="urn:microsoft.com/office/officeart/2005/8/layout/lProcess2"/>
    <dgm:cxn modelId="{CA8322C8-CFE6-499C-9DA6-FDD98C888DFC}" type="presParOf" srcId="{6409F07D-0E27-4148-A26D-21B7AD482E60}" destId="{1E8BE9F6-3CA5-4632-8AF5-9E3959278E69}" srcOrd="1" destOrd="0" presId="urn:microsoft.com/office/officeart/2005/8/layout/lProcess2"/>
    <dgm:cxn modelId="{2D09F64F-78C8-4B08-A499-44852392EE8E}" type="presParOf" srcId="{6409F07D-0E27-4148-A26D-21B7AD482E60}" destId="{C155BB0B-2F3B-49DC-9AC7-4A2046F7D2B8}" srcOrd="2" destOrd="0" presId="urn:microsoft.com/office/officeart/2005/8/layout/lProcess2"/>
    <dgm:cxn modelId="{B8F0D799-3E31-42FE-BB38-FA45C35DF9BE}" type="presParOf" srcId="{C155BB0B-2F3B-49DC-9AC7-4A2046F7D2B8}" destId="{10EF9F8D-EFBA-40D1-87B1-8738EDE4D4E4}" srcOrd="0" destOrd="0" presId="urn:microsoft.com/office/officeart/2005/8/layout/lProcess2"/>
    <dgm:cxn modelId="{76AAEAD4-5D71-493E-A6EB-52E4DDA9BBFB}" type="presParOf" srcId="{10EF9F8D-EFBA-40D1-87B1-8738EDE4D4E4}" destId="{101AF39F-F88F-4EDD-B668-B702546E5FF1}" srcOrd="0" destOrd="0" presId="urn:microsoft.com/office/officeart/2005/8/layout/lProcess2"/>
    <dgm:cxn modelId="{BA03E383-A3F3-40BC-B369-2FDA303F6B10}" type="presParOf" srcId="{10EF9F8D-EFBA-40D1-87B1-8738EDE4D4E4}" destId="{7DAD2916-F655-4C72-B803-56B0CC69401C}" srcOrd="1" destOrd="0" presId="urn:microsoft.com/office/officeart/2005/8/layout/lProcess2"/>
    <dgm:cxn modelId="{D71742AD-6E36-452B-97FB-745EB9A34A58}" type="presParOf" srcId="{10EF9F8D-EFBA-40D1-87B1-8738EDE4D4E4}" destId="{B8EFBC1F-9A1C-45BD-9BDF-D0BAAE16B82F}" srcOrd="2" destOrd="0" presId="urn:microsoft.com/office/officeart/2005/8/layout/lProcess2"/>
    <dgm:cxn modelId="{47A90707-1E69-4863-91CF-F374714987F4}" type="presParOf" srcId="{10EF9F8D-EFBA-40D1-87B1-8738EDE4D4E4}" destId="{2B75B1BF-C49B-4303-91D7-FBB5021DBF19}" srcOrd="3" destOrd="0" presId="urn:microsoft.com/office/officeart/2005/8/layout/lProcess2"/>
    <dgm:cxn modelId="{9C5EE304-FEA7-48A4-9A30-AEC5BB07471B}" type="presParOf" srcId="{10EF9F8D-EFBA-40D1-87B1-8738EDE4D4E4}" destId="{E3BC501C-D4E9-43F9-A5B6-538FE18E0F03}" srcOrd="4" destOrd="0" presId="urn:microsoft.com/office/officeart/2005/8/layout/lProcess2"/>
    <dgm:cxn modelId="{A9668770-2D7B-4804-9A0E-37F4D6621FF0}" type="presParOf" srcId="{10EF9F8D-EFBA-40D1-87B1-8738EDE4D4E4}" destId="{E00CAC5A-2069-4204-8BE5-6B960DCB8865}" srcOrd="5" destOrd="0" presId="urn:microsoft.com/office/officeart/2005/8/layout/lProcess2"/>
    <dgm:cxn modelId="{93D9B487-8E40-48EE-B4CF-C01E62413905}" type="presParOf" srcId="{10EF9F8D-EFBA-40D1-87B1-8738EDE4D4E4}" destId="{AA95F255-0C25-4ED0-BCE1-371F05E096EE}" srcOrd="6" destOrd="0" presId="urn:microsoft.com/office/officeart/2005/8/layout/lProcess2"/>
    <dgm:cxn modelId="{C58B92D1-D904-42FC-BFE8-126EDF518114}" type="presParOf" srcId="{86BD3875-2B54-47FA-B12B-820395DFD61E}" destId="{4EDF0A74-8A20-45C3-BC70-4D55C2ECD1E8}" srcOrd="3" destOrd="0" presId="urn:microsoft.com/office/officeart/2005/8/layout/lProcess2"/>
    <dgm:cxn modelId="{5A48634C-D77E-4732-B1B9-DA9AE46EEFB2}" type="presParOf" srcId="{86BD3875-2B54-47FA-B12B-820395DFD61E}" destId="{0CE0D2E5-B047-44E1-965C-A9DD4665B1E4}" srcOrd="4" destOrd="0" presId="urn:microsoft.com/office/officeart/2005/8/layout/lProcess2"/>
    <dgm:cxn modelId="{6689ACE3-AF4C-474A-942B-4ABE638A7F07}" type="presParOf" srcId="{0CE0D2E5-B047-44E1-965C-A9DD4665B1E4}" destId="{03080A2A-638C-4CE2-9D70-6F91F315AE54}" srcOrd="0" destOrd="0" presId="urn:microsoft.com/office/officeart/2005/8/layout/lProcess2"/>
    <dgm:cxn modelId="{7CC1659E-855B-4403-ACF4-DCFE2F809D8B}" type="presParOf" srcId="{0CE0D2E5-B047-44E1-965C-A9DD4665B1E4}" destId="{16DAEEBB-BC77-482F-BC34-94DF91C8905C}" srcOrd="1" destOrd="0" presId="urn:microsoft.com/office/officeart/2005/8/layout/lProcess2"/>
    <dgm:cxn modelId="{04A79947-050C-423E-AB8D-DA9D7C842BDB}" type="presParOf" srcId="{0CE0D2E5-B047-44E1-965C-A9DD4665B1E4}" destId="{5E67B143-972F-474E-9244-79EF4175EB9E}" srcOrd="2" destOrd="0" presId="urn:microsoft.com/office/officeart/2005/8/layout/lProcess2"/>
    <dgm:cxn modelId="{E646B2B7-D8F8-430E-8FD9-6CAFB3A66FAB}" type="presParOf" srcId="{5E67B143-972F-474E-9244-79EF4175EB9E}" destId="{855B5554-360D-4A67-8715-7ED0FE4D1A61}" srcOrd="0" destOrd="0" presId="urn:microsoft.com/office/officeart/2005/8/layout/lProcess2"/>
    <dgm:cxn modelId="{7046C836-964D-48F7-AE48-296397663412}" type="presParOf" srcId="{855B5554-360D-4A67-8715-7ED0FE4D1A61}" destId="{F3B9C641-77C2-4580-A10A-DB7B4992790B}" srcOrd="0" destOrd="0" presId="urn:microsoft.com/office/officeart/2005/8/layout/lProcess2"/>
    <dgm:cxn modelId="{86B91CAD-8862-4AF5-B4A7-9D792A674609}" type="presParOf" srcId="{855B5554-360D-4A67-8715-7ED0FE4D1A61}" destId="{0191134F-DF97-425B-86F7-6914AEC38218}" srcOrd="1" destOrd="0" presId="urn:microsoft.com/office/officeart/2005/8/layout/lProcess2"/>
    <dgm:cxn modelId="{91032BEE-508D-4714-817F-23D85DABB0F8}" type="presParOf" srcId="{855B5554-360D-4A67-8715-7ED0FE4D1A61}" destId="{BD299F6B-34DC-49A1-AB03-224F95D958A5}" srcOrd="2" destOrd="0" presId="urn:microsoft.com/office/officeart/2005/8/layout/lProcess2"/>
    <dgm:cxn modelId="{C837C4E1-9E44-4F75-92A7-9BA567F5F813}" type="presParOf" srcId="{855B5554-360D-4A67-8715-7ED0FE4D1A61}" destId="{AB89D1BA-339C-4692-85B9-F71F36AA60F6}" srcOrd="3" destOrd="0" presId="urn:microsoft.com/office/officeart/2005/8/layout/lProcess2"/>
    <dgm:cxn modelId="{5F896AED-DED6-4882-A16D-8625188DFF9E}" type="presParOf" srcId="{855B5554-360D-4A67-8715-7ED0FE4D1A61}" destId="{90D8BC7F-6FEF-405D-8EFD-42908B866604}" srcOrd="4" destOrd="0" presId="urn:microsoft.com/office/officeart/2005/8/layout/lProcess2"/>
    <dgm:cxn modelId="{7F813571-1F23-433E-8DA8-A8D0C3B87319}" type="presParOf" srcId="{855B5554-360D-4A67-8715-7ED0FE4D1A61}" destId="{33740862-7EDC-4CCB-B242-0185358A264E}" srcOrd="5" destOrd="0" presId="urn:microsoft.com/office/officeart/2005/8/layout/lProcess2"/>
    <dgm:cxn modelId="{8362DDC2-97A6-4518-B19B-5E5C77BD2250}" type="presParOf" srcId="{855B5554-360D-4A67-8715-7ED0FE4D1A61}" destId="{E7B6A24B-F1DE-4A9D-9620-917BC4C3D54A}" srcOrd="6" destOrd="0" presId="urn:microsoft.com/office/officeart/2005/8/layout/lProcess2"/>
    <dgm:cxn modelId="{CFF130BE-E257-4700-8721-E5AC2B486997}" type="presParOf" srcId="{86BD3875-2B54-47FA-B12B-820395DFD61E}" destId="{8BAFB596-D04A-4788-A3FA-932219694943}" srcOrd="5" destOrd="0" presId="urn:microsoft.com/office/officeart/2005/8/layout/lProcess2"/>
    <dgm:cxn modelId="{A6F89CCA-C979-4A61-A0AE-1DC6FEE8AB8A}" type="presParOf" srcId="{86BD3875-2B54-47FA-B12B-820395DFD61E}" destId="{30540989-3D57-4C6C-A9BA-8E5A31564BC3}" srcOrd="6" destOrd="0" presId="urn:microsoft.com/office/officeart/2005/8/layout/lProcess2"/>
    <dgm:cxn modelId="{A9FBDDF7-5404-4343-9BB5-5F265CE8D4C7}" type="presParOf" srcId="{30540989-3D57-4C6C-A9BA-8E5A31564BC3}" destId="{AF59DA1D-882A-48E8-8F51-D6CAD359F787}" srcOrd="0" destOrd="0" presId="urn:microsoft.com/office/officeart/2005/8/layout/lProcess2"/>
    <dgm:cxn modelId="{B6702F4C-B38B-4F33-BD7F-2846273F313E}" type="presParOf" srcId="{30540989-3D57-4C6C-A9BA-8E5A31564BC3}" destId="{47342E88-DBA8-44C3-8D28-48ABECEE56D1}" srcOrd="1" destOrd="0" presId="urn:microsoft.com/office/officeart/2005/8/layout/lProcess2"/>
    <dgm:cxn modelId="{74D05DD1-4DBB-4AA3-B954-A74A2B0949A4}" type="presParOf" srcId="{30540989-3D57-4C6C-A9BA-8E5A31564BC3}" destId="{97872B1D-9D93-4122-9CF2-187F52CF174F}" srcOrd="2" destOrd="0" presId="urn:microsoft.com/office/officeart/2005/8/layout/lProcess2"/>
    <dgm:cxn modelId="{C2733C95-0F38-4DDF-ADE8-F2AF7570D67E}" type="presParOf" srcId="{97872B1D-9D93-4122-9CF2-187F52CF174F}" destId="{BF178A3E-1002-4C3E-9657-16B0C845996C}" srcOrd="0" destOrd="0" presId="urn:microsoft.com/office/officeart/2005/8/layout/lProcess2"/>
    <dgm:cxn modelId="{A062B69C-8200-42D3-89C2-6477709532AC}" type="presParOf" srcId="{BF178A3E-1002-4C3E-9657-16B0C845996C}" destId="{F23784DD-4D1A-42F3-8349-854BAA6B68AB}" srcOrd="0" destOrd="0" presId="urn:microsoft.com/office/officeart/2005/8/layout/lProcess2"/>
    <dgm:cxn modelId="{4A9C1F87-46FF-4D4C-BF69-2F11F7B0E1F6}" type="presParOf" srcId="{BF178A3E-1002-4C3E-9657-16B0C845996C}" destId="{F98FF5A0-6BE8-4D15-91D3-AD16BFE7E7BD}" srcOrd="1" destOrd="0" presId="urn:microsoft.com/office/officeart/2005/8/layout/lProcess2"/>
    <dgm:cxn modelId="{233B0560-3B68-418B-9D0E-288B9D5EC0EF}" type="presParOf" srcId="{BF178A3E-1002-4C3E-9657-16B0C845996C}" destId="{E1D78031-D3AB-4DAB-B301-A4EA360C94AA}" srcOrd="2" destOrd="0" presId="urn:microsoft.com/office/officeart/2005/8/layout/lProcess2"/>
    <dgm:cxn modelId="{6208AA5E-7E8F-4F81-8924-4643470D4DE5}" type="presParOf" srcId="{BF178A3E-1002-4C3E-9657-16B0C845996C}" destId="{9678873A-10F4-42A4-AC09-80CE331B5434}" srcOrd="3" destOrd="0" presId="urn:microsoft.com/office/officeart/2005/8/layout/lProcess2"/>
    <dgm:cxn modelId="{9BA84306-8290-4A45-AFDA-95ECD29633CD}" type="presParOf" srcId="{BF178A3E-1002-4C3E-9657-16B0C845996C}" destId="{5FF57C62-6E88-4887-8B74-F6F1F1CD48B3}" srcOrd="4" destOrd="0" presId="urn:microsoft.com/office/officeart/2005/8/layout/lProcess2"/>
    <dgm:cxn modelId="{8265F065-6730-4818-949A-33506BB5EB57}" type="presParOf" srcId="{BF178A3E-1002-4C3E-9657-16B0C845996C}" destId="{0C975BD3-7E6B-4606-B899-BF0860A3E2F7}" srcOrd="5" destOrd="0" presId="urn:microsoft.com/office/officeart/2005/8/layout/lProcess2"/>
    <dgm:cxn modelId="{301AB7D5-F162-4C6C-80C1-8BCB1525DAE1}" type="presParOf" srcId="{BF178A3E-1002-4C3E-9657-16B0C845996C}" destId="{11CA0E3C-A049-498E-93E7-201F82061C37}" srcOrd="6" destOrd="0" presId="urn:microsoft.com/office/officeart/2005/8/layout/lProcess2"/>
    <dgm:cxn modelId="{FBDE1BD9-F16E-4CDA-9744-14DA62F1FF88}" type="presParOf" srcId="{86BD3875-2B54-47FA-B12B-820395DFD61E}" destId="{905A1342-492A-458D-A672-80C76BA16623}" srcOrd="7" destOrd="0" presId="urn:microsoft.com/office/officeart/2005/8/layout/lProcess2"/>
    <dgm:cxn modelId="{C9FE4825-138C-4CB2-9CDB-726B4C5A6D13}" type="presParOf" srcId="{86BD3875-2B54-47FA-B12B-820395DFD61E}" destId="{0B404F84-1816-49F7-A623-7E9FF3331DE5}" srcOrd="8" destOrd="0" presId="urn:microsoft.com/office/officeart/2005/8/layout/lProcess2"/>
    <dgm:cxn modelId="{49276153-8D33-4A2F-8143-5EF069A854A8}" type="presParOf" srcId="{0B404F84-1816-49F7-A623-7E9FF3331DE5}" destId="{34028EE1-44A1-4B7D-A3BE-983C2A9EDEBA}" srcOrd="0" destOrd="0" presId="urn:microsoft.com/office/officeart/2005/8/layout/lProcess2"/>
    <dgm:cxn modelId="{42AACDC0-AD60-4193-99C2-81CA5E521498}" type="presParOf" srcId="{0B404F84-1816-49F7-A623-7E9FF3331DE5}" destId="{15D1A221-7743-4C06-BD83-6DAE5BCA7032}" srcOrd="1" destOrd="0" presId="urn:microsoft.com/office/officeart/2005/8/layout/lProcess2"/>
    <dgm:cxn modelId="{2BAE5855-D803-43F1-A5BA-0AB311820326}" type="presParOf" srcId="{0B404F84-1816-49F7-A623-7E9FF3331DE5}" destId="{D848E46A-84E4-47EC-BD97-44EA65FFCDCB}" srcOrd="2" destOrd="0" presId="urn:microsoft.com/office/officeart/2005/8/layout/lProcess2"/>
    <dgm:cxn modelId="{A4FBEADC-715F-4D7B-AE49-F8BB02E7359F}" type="presParOf" srcId="{D848E46A-84E4-47EC-BD97-44EA65FFCDCB}" destId="{A83EA83D-34AF-4AD4-B606-64867205732A}" srcOrd="0" destOrd="0" presId="urn:microsoft.com/office/officeart/2005/8/layout/lProcess2"/>
    <dgm:cxn modelId="{B4A20B87-B329-4EEF-A15B-D9049238B5F8}" type="presParOf" srcId="{A83EA83D-34AF-4AD4-B606-64867205732A}" destId="{B42941C9-3CFD-4235-AD06-C89FE083370A}" srcOrd="0" destOrd="0" presId="urn:microsoft.com/office/officeart/2005/8/layout/lProcess2"/>
    <dgm:cxn modelId="{C4F800B5-F123-49E3-8A31-6A49CE248724}" type="presParOf" srcId="{A83EA83D-34AF-4AD4-B606-64867205732A}" destId="{C69CC77D-7125-4AA8-B696-D7659D5A5232}" srcOrd="1" destOrd="0" presId="urn:microsoft.com/office/officeart/2005/8/layout/lProcess2"/>
    <dgm:cxn modelId="{2473105B-4D7C-4FDB-857C-E0B14C7E2DB6}" type="presParOf" srcId="{A83EA83D-34AF-4AD4-B606-64867205732A}" destId="{EDF0DECA-F70D-4C9B-8222-0F3084E0FE1C}" srcOrd="2" destOrd="0" presId="urn:microsoft.com/office/officeart/2005/8/layout/lProcess2"/>
    <dgm:cxn modelId="{D66D07D1-9397-44B0-A479-69F1AFE7BE4A}" type="presParOf" srcId="{A83EA83D-34AF-4AD4-B606-64867205732A}" destId="{4468D4B9-C030-4A38-AD77-CD3BB9D7E8D2}" srcOrd="3" destOrd="0" presId="urn:microsoft.com/office/officeart/2005/8/layout/lProcess2"/>
    <dgm:cxn modelId="{6C55E3F2-F6EA-4596-B6A0-400E1BC6D06A}" type="presParOf" srcId="{A83EA83D-34AF-4AD4-B606-64867205732A}" destId="{C87234E5-3718-442B-ABED-E225677D6957}" srcOrd="4" destOrd="0" presId="urn:microsoft.com/office/officeart/2005/8/layout/lProcess2"/>
    <dgm:cxn modelId="{C35DAB67-6A56-4657-B623-78B4D7973104}" type="presParOf" srcId="{A83EA83D-34AF-4AD4-B606-64867205732A}" destId="{21D61BF9-AE8A-42F1-AA0B-AB80BE2CD989}" srcOrd="5" destOrd="0" presId="urn:microsoft.com/office/officeart/2005/8/layout/lProcess2"/>
    <dgm:cxn modelId="{6D6BA509-138C-42B8-B8A1-BFD39F54A0F1}" type="presParOf" srcId="{A83EA83D-34AF-4AD4-B606-64867205732A}" destId="{36AC337C-0B41-4EEA-AA86-827A6B67DF39}" srcOrd="6" destOrd="0" presId="urn:microsoft.com/office/officeart/2005/8/layout/lProcess2"/>
    <dgm:cxn modelId="{1D47A9C8-45DC-439C-9C36-6B06E5271DE2}" type="presParOf" srcId="{86BD3875-2B54-47FA-B12B-820395DFD61E}" destId="{83E5E2A8-941F-4E43-90A0-13B0A38470AC}" srcOrd="9" destOrd="0" presId="urn:microsoft.com/office/officeart/2005/8/layout/lProcess2"/>
    <dgm:cxn modelId="{434C369F-56D7-4EDC-9EED-82AF2D6A3E24}" type="presParOf" srcId="{86BD3875-2B54-47FA-B12B-820395DFD61E}" destId="{7F9F433F-58AD-4F5A-86E8-4A6B0150507E}" srcOrd="10" destOrd="0" presId="urn:microsoft.com/office/officeart/2005/8/layout/lProcess2"/>
    <dgm:cxn modelId="{D6E27720-E7FF-4308-9627-C5D7957CBD2F}" type="presParOf" srcId="{7F9F433F-58AD-4F5A-86E8-4A6B0150507E}" destId="{D8A3742E-2AA9-4994-9DB1-DDE18F778467}" srcOrd="0" destOrd="0" presId="urn:microsoft.com/office/officeart/2005/8/layout/lProcess2"/>
    <dgm:cxn modelId="{D990C018-DA44-4FAD-A699-FA6915B55893}" type="presParOf" srcId="{7F9F433F-58AD-4F5A-86E8-4A6B0150507E}" destId="{81D0FA15-4586-477F-A18F-233EC7752D9D}" srcOrd="1" destOrd="0" presId="urn:microsoft.com/office/officeart/2005/8/layout/lProcess2"/>
    <dgm:cxn modelId="{1715767A-75BD-4FD2-82BB-E10F5943C1AE}" type="presParOf" srcId="{7F9F433F-58AD-4F5A-86E8-4A6B0150507E}" destId="{4FDDCE43-4660-4598-BE93-CEF4853DA5AB}" srcOrd="2" destOrd="0" presId="urn:microsoft.com/office/officeart/2005/8/layout/lProcess2"/>
    <dgm:cxn modelId="{DB059E07-5E82-47AB-90EB-DAC5A1B03656}" type="presParOf" srcId="{4FDDCE43-4660-4598-BE93-CEF4853DA5AB}" destId="{AA97B64B-E695-410B-82A9-48D9973B3AE9}" srcOrd="0" destOrd="0" presId="urn:microsoft.com/office/officeart/2005/8/layout/lProcess2"/>
    <dgm:cxn modelId="{FB874030-C01B-4B7C-B5B4-232C60E62161}" type="presParOf" srcId="{AA97B64B-E695-410B-82A9-48D9973B3AE9}" destId="{4FAF8507-766E-439B-866E-6D2542604E2B}" srcOrd="0" destOrd="0" presId="urn:microsoft.com/office/officeart/2005/8/layout/lProcess2"/>
    <dgm:cxn modelId="{C330A255-6DBB-4E51-821D-204D486F1DCD}" type="presParOf" srcId="{AA97B64B-E695-410B-82A9-48D9973B3AE9}" destId="{889D6E90-B962-43F5-B388-0106BB2D3964}" srcOrd="1" destOrd="0" presId="urn:microsoft.com/office/officeart/2005/8/layout/lProcess2"/>
    <dgm:cxn modelId="{8049062A-FEBE-436E-84A6-068C39CE0CBA}" type="presParOf" srcId="{AA97B64B-E695-410B-82A9-48D9973B3AE9}" destId="{B2D86DCD-B4EF-4D76-856F-CC79E38FF90F}" srcOrd="2" destOrd="0" presId="urn:microsoft.com/office/officeart/2005/8/layout/lProcess2"/>
    <dgm:cxn modelId="{9630A503-BBB0-4529-8B00-E49BC8A3F604}" type="presParOf" srcId="{AA97B64B-E695-410B-82A9-48D9973B3AE9}" destId="{6ACA625E-AE47-4FDE-8981-5E39540C899E}" srcOrd="3" destOrd="0" presId="urn:microsoft.com/office/officeart/2005/8/layout/lProcess2"/>
    <dgm:cxn modelId="{4B1D4F20-E0CE-41E5-85EE-EC3256237479}" type="presParOf" srcId="{AA97B64B-E695-410B-82A9-48D9973B3AE9}" destId="{8CA88CF8-B5A1-4F3C-94D4-45884AA39F25}" srcOrd="4" destOrd="0" presId="urn:microsoft.com/office/officeart/2005/8/layout/lProcess2"/>
    <dgm:cxn modelId="{938E8AFA-43E6-4A92-BFED-51069A5CA537}" type="presParOf" srcId="{AA97B64B-E695-410B-82A9-48D9973B3AE9}" destId="{409181C9-423E-4501-B482-845F44D7902E}" srcOrd="5" destOrd="0" presId="urn:microsoft.com/office/officeart/2005/8/layout/lProcess2"/>
    <dgm:cxn modelId="{9500CE91-DBD3-40F9-AE82-B9253ECD3E35}" type="presParOf" srcId="{AA97B64B-E695-410B-82A9-48D9973B3AE9}" destId="{CE15CE99-4304-4AA2-BCEB-86E1F3C6FED5}" srcOrd="6" destOrd="0" presId="urn:microsoft.com/office/officeart/2005/8/layout/lProcess2"/>
    <dgm:cxn modelId="{C45F8979-1AFF-456B-AD6A-0A31FF565B5B}" type="presParOf" srcId="{86BD3875-2B54-47FA-B12B-820395DFD61E}" destId="{80CE3B3D-4FCB-49A8-A65B-66104F478B84}" srcOrd="11" destOrd="0" presId="urn:microsoft.com/office/officeart/2005/8/layout/lProcess2"/>
    <dgm:cxn modelId="{FA8B10E0-99EF-48FC-936B-3ED872926F28}" type="presParOf" srcId="{86BD3875-2B54-47FA-B12B-820395DFD61E}" destId="{E68C234A-F9CC-4A91-A225-C02F69134F07}" srcOrd="12" destOrd="0" presId="urn:microsoft.com/office/officeart/2005/8/layout/lProcess2"/>
    <dgm:cxn modelId="{1113A2F1-50DB-4E7F-A4E7-7236C83359AF}" type="presParOf" srcId="{E68C234A-F9CC-4A91-A225-C02F69134F07}" destId="{CF5104E0-9A69-419D-93E4-8C5B7B0A960E}" srcOrd="0" destOrd="0" presId="urn:microsoft.com/office/officeart/2005/8/layout/lProcess2"/>
    <dgm:cxn modelId="{B22B9B7C-DC53-4CC5-874F-591507D2C5FF}" type="presParOf" srcId="{E68C234A-F9CC-4A91-A225-C02F69134F07}" destId="{2F7CCFB7-7E61-4504-9E9F-898AA74E423D}" srcOrd="1" destOrd="0" presId="urn:microsoft.com/office/officeart/2005/8/layout/lProcess2"/>
    <dgm:cxn modelId="{38DBF371-95D4-40DE-AA45-B4DAF2C0551E}" type="presParOf" srcId="{E68C234A-F9CC-4A91-A225-C02F69134F07}" destId="{6F878EB6-D575-4348-B367-2DA1E207F419}" srcOrd="2" destOrd="0" presId="urn:microsoft.com/office/officeart/2005/8/layout/lProcess2"/>
    <dgm:cxn modelId="{4F744F3B-16A0-4E78-BE9B-8A25EFBEF122}" type="presParOf" srcId="{6F878EB6-D575-4348-B367-2DA1E207F419}" destId="{D518AE83-4527-4C4E-98AD-1A321DB1855F}" srcOrd="0" destOrd="0" presId="urn:microsoft.com/office/officeart/2005/8/layout/lProcess2"/>
    <dgm:cxn modelId="{F3A86E67-E109-4AE4-A5B7-BBA2A4272451}" type="presParOf" srcId="{D518AE83-4527-4C4E-98AD-1A321DB1855F}" destId="{7CAD77B2-8807-49DE-91C1-FB19A4066564}" srcOrd="0" destOrd="0" presId="urn:microsoft.com/office/officeart/2005/8/layout/lProcess2"/>
    <dgm:cxn modelId="{BC654942-B4C4-49ED-A3D8-9EF5694251EF}" type="presParOf" srcId="{D518AE83-4527-4C4E-98AD-1A321DB1855F}" destId="{F7E890BB-B8E5-40A0-B772-BBEFF2B256A0}" srcOrd="1" destOrd="0" presId="urn:microsoft.com/office/officeart/2005/8/layout/lProcess2"/>
    <dgm:cxn modelId="{4DAA1BC2-2C1E-4D59-9286-1A224B2D3B40}" type="presParOf" srcId="{D518AE83-4527-4C4E-98AD-1A321DB1855F}" destId="{2E772133-C4C3-45B3-8365-26CAF3F9CD1F}" srcOrd="2" destOrd="0" presId="urn:microsoft.com/office/officeart/2005/8/layout/lProcess2"/>
    <dgm:cxn modelId="{1F21A087-71D6-4893-B353-A2A1AC7AF9B7}" type="presParOf" srcId="{D518AE83-4527-4C4E-98AD-1A321DB1855F}" destId="{7E4A93CE-A727-4CEE-A731-D4AC97C6607F}" srcOrd="3" destOrd="0" presId="urn:microsoft.com/office/officeart/2005/8/layout/lProcess2"/>
    <dgm:cxn modelId="{520B10A6-81E9-4E22-B792-32F7D8864B71}" type="presParOf" srcId="{D518AE83-4527-4C4E-98AD-1A321DB1855F}" destId="{D4D0B49E-4F9C-42FE-B03D-0215D52C7EF2}" srcOrd="4" destOrd="0" presId="urn:microsoft.com/office/officeart/2005/8/layout/lProcess2"/>
    <dgm:cxn modelId="{8250F964-AD8F-49FA-94B4-293DA69B9EE1}" type="presParOf" srcId="{D518AE83-4527-4C4E-98AD-1A321DB1855F}" destId="{EEFCC2E4-178A-4FD6-BAF7-1D37AE3FFB60}" srcOrd="5" destOrd="0" presId="urn:microsoft.com/office/officeart/2005/8/layout/lProcess2"/>
    <dgm:cxn modelId="{313F4E02-792F-4147-B148-914C6EAD1FB3}" type="presParOf" srcId="{D518AE83-4527-4C4E-98AD-1A321DB1855F}" destId="{B3B6AD35-45BB-4507-9CF9-95108EE16612}" srcOrd="6" destOrd="0" presId="urn:microsoft.com/office/officeart/2005/8/layout/lProcess2"/>
    <dgm:cxn modelId="{2E4C486C-41FC-4374-8665-729329443DFC}" type="presParOf" srcId="{86BD3875-2B54-47FA-B12B-820395DFD61E}" destId="{D0C1A196-3A45-498D-900B-38E31565467B}" srcOrd="13" destOrd="0" presId="urn:microsoft.com/office/officeart/2005/8/layout/lProcess2"/>
    <dgm:cxn modelId="{B38722A3-8840-4B4B-980F-24DCEEA5798A}" type="presParOf" srcId="{86BD3875-2B54-47FA-B12B-820395DFD61E}" destId="{95EF3015-2ED7-4D4F-9FDF-71A598EE46E3}" srcOrd="14" destOrd="0" presId="urn:microsoft.com/office/officeart/2005/8/layout/lProcess2"/>
    <dgm:cxn modelId="{4D4E0A28-D61A-4852-8426-17533C014C12}" type="presParOf" srcId="{95EF3015-2ED7-4D4F-9FDF-71A598EE46E3}" destId="{81F26DF1-2554-4A8E-A27E-FC8FE4731134}" srcOrd="0" destOrd="0" presId="urn:microsoft.com/office/officeart/2005/8/layout/lProcess2"/>
    <dgm:cxn modelId="{FD96EA5B-042A-433C-9CCF-6556A09EA1CB}" type="presParOf" srcId="{95EF3015-2ED7-4D4F-9FDF-71A598EE46E3}" destId="{B43BFBB1-3C18-4005-95DB-979225501565}" srcOrd="1" destOrd="0" presId="urn:microsoft.com/office/officeart/2005/8/layout/lProcess2"/>
    <dgm:cxn modelId="{C87EF233-6814-42EB-BF9C-B288DD43E365}" type="presParOf" srcId="{95EF3015-2ED7-4D4F-9FDF-71A598EE46E3}" destId="{3B321893-766E-466F-AF27-7C9921694292}" srcOrd="2" destOrd="0" presId="urn:microsoft.com/office/officeart/2005/8/layout/lProcess2"/>
    <dgm:cxn modelId="{FF8FB654-8785-49A2-8E67-85E4766ECEED}" type="presParOf" srcId="{3B321893-766E-466F-AF27-7C9921694292}" destId="{6D494DFB-063D-47DD-87C2-E1062BF310DC}" srcOrd="0" destOrd="0" presId="urn:microsoft.com/office/officeart/2005/8/layout/lProcess2"/>
    <dgm:cxn modelId="{3B739A5E-5BF1-416E-A9EB-D7BC27DB73EC}" type="presParOf" srcId="{6D494DFB-063D-47DD-87C2-E1062BF310DC}" destId="{B3797181-28B4-4433-82F5-D02092CEE9A6}" srcOrd="0" destOrd="0" presId="urn:microsoft.com/office/officeart/2005/8/layout/lProcess2"/>
    <dgm:cxn modelId="{FEE4BD40-324E-4BFE-98D8-00439E489491}" type="presParOf" srcId="{6D494DFB-063D-47DD-87C2-E1062BF310DC}" destId="{8B288C87-4293-4B82-AD5F-B5551337453C}" srcOrd="1" destOrd="0" presId="urn:microsoft.com/office/officeart/2005/8/layout/lProcess2"/>
    <dgm:cxn modelId="{C7FA4BFA-974B-4F7B-85F9-4EE53FD1AC3D}" type="presParOf" srcId="{6D494DFB-063D-47DD-87C2-E1062BF310DC}" destId="{F47E99AF-94B5-4118-850F-E7F13D38F4FB}" srcOrd="2" destOrd="0" presId="urn:microsoft.com/office/officeart/2005/8/layout/lProcess2"/>
    <dgm:cxn modelId="{06D043ED-7BF9-49AD-B590-4BAFE2F9933D}" type="presParOf" srcId="{6D494DFB-063D-47DD-87C2-E1062BF310DC}" destId="{B9DAD0C9-BAF0-4A68-9A6D-3D36713CD9E9}" srcOrd="3" destOrd="0" presId="urn:microsoft.com/office/officeart/2005/8/layout/lProcess2"/>
    <dgm:cxn modelId="{35090E5E-DCC6-4FDF-840E-2748989E8F3A}" type="presParOf" srcId="{6D494DFB-063D-47DD-87C2-E1062BF310DC}" destId="{EEE69D1D-8FA3-4753-8139-0591452F2EA5}" srcOrd="4" destOrd="0" presId="urn:microsoft.com/office/officeart/2005/8/layout/lProcess2"/>
    <dgm:cxn modelId="{C3712885-4ABA-437C-A91F-7BC20C355BD4}" type="presParOf" srcId="{6D494DFB-063D-47DD-87C2-E1062BF310DC}" destId="{B8845916-C72A-4832-8EF2-C9BB6A2C1857}" srcOrd="5" destOrd="0" presId="urn:microsoft.com/office/officeart/2005/8/layout/lProcess2"/>
    <dgm:cxn modelId="{C477A064-8EAE-4478-93DC-2BE164FF83FE}" type="presParOf" srcId="{6D494DFB-063D-47DD-87C2-E1062BF310DC}" destId="{55B96BF6-4DEC-492B-B7AB-9AF2FB89820B}" srcOrd="6" destOrd="0" presId="urn:microsoft.com/office/officeart/2005/8/layout/lProcess2"/>
    <dgm:cxn modelId="{EF6EE73A-C833-4DB1-ADC6-EF2100DF483D}" type="presParOf" srcId="{86BD3875-2B54-47FA-B12B-820395DFD61E}" destId="{5DE67707-20C5-4A8F-B818-66729708766E}" srcOrd="15" destOrd="0" presId="urn:microsoft.com/office/officeart/2005/8/layout/lProcess2"/>
    <dgm:cxn modelId="{0A72699D-FABF-4CE2-8600-65AB01ED75F4}" type="presParOf" srcId="{86BD3875-2B54-47FA-B12B-820395DFD61E}" destId="{714A6239-6972-4DAB-A541-19721BB8818F}" srcOrd="16" destOrd="0" presId="urn:microsoft.com/office/officeart/2005/8/layout/lProcess2"/>
    <dgm:cxn modelId="{17F52F0D-A929-4BF1-8772-836DB6E9963A}" type="presParOf" srcId="{714A6239-6972-4DAB-A541-19721BB8818F}" destId="{34C07524-A9C4-4EE3-AA03-69B793394A4D}" srcOrd="0" destOrd="0" presId="urn:microsoft.com/office/officeart/2005/8/layout/lProcess2"/>
    <dgm:cxn modelId="{BE3FA2DA-0106-4B6F-A613-66FD34418EBE}" type="presParOf" srcId="{714A6239-6972-4DAB-A541-19721BB8818F}" destId="{C8F1D204-F297-495C-8998-2C2192BCD349}" srcOrd="1" destOrd="0" presId="urn:microsoft.com/office/officeart/2005/8/layout/lProcess2"/>
    <dgm:cxn modelId="{76AB3059-ECE2-4476-88EB-17AB3CDED33D}" type="presParOf" srcId="{714A6239-6972-4DAB-A541-19721BB8818F}" destId="{F444E6B3-B317-4818-94BC-6C415B46A3B8}" srcOrd="2" destOrd="0" presId="urn:microsoft.com/office/officeart/2005/8/layout/lProcess2"/>
    <dgm:cxn modelId="{89165D4B-DADF-4FB3-BED9-72F06F53DFB9}" type="presParOf" srcId="{F444E6B3-B317-4818-94BC-6C415B46A3B8}" destId="{69B4AAD3-D8F1-4BC7-BED1-60457A1E75BB}" srcOrd="0" destOrd="0" presId="urn:microsoft.com/office/officeart/2005/8/layout/lProcess2"/>
    <dgm:cxn modelId="{F68F2E38-4C03-4A87-81FF-A78AF3CA2EC2}" type="presParOf" srcId="{69B4AAD3-D8F1-4BC7-BED1-60457A1E75BB}" destId="{C1A06AD9-F23B-4B68-A1B6-455E0122E856}" srcOrd="0" destOrd="0" presId="urn:microsoft.com/office/officeart/2005/8/layout/lProcess2"/>
    <dgm:cxn modelId="{3FE9E03F-E083-45FE-BE18-6994B613EF27}" type="presParOf" srcId="{69B4AAD3-D8F1-4BC7-BED1-60457A1E75BB}" destId="{E883BC2A-661A-44E8-B06A-C83CD0DBD1C9}" srcOrd="1" destOrd="0" presId="urn:microsoft.com/office/officeart/2005/8/layout/lProcess2"/>
    <dgm:cxn modelId="{FD643CEE-AF8B-478A-9BDF-06E412EE8156}" type="presParOf" srcId="{69B4AAD3-D8F1-4BC7-BED1-60457A1E75BB}" destId="{875F4759-F38E-4E19-97D0-DF24F0AF9159}" srcOrd="2" destOrd="0" presId="urn:microsoft.com/office/officeart/2005/8/layout/lProcess2"/>
    <dgm:cxn modelId="{3B308761-5C0A-4A4A-8983-DE05D2D09CA6}" type="presParOf" srcId="{69B4AAD3-D8F1-4BC7-BED1-60457A1E75BB}" destId="{7281F059-7D80-4FF5-B143-B9034F2A1CC3}" srcOrd="3" destOrd="0" presId="urn:microsoft.com/office/officeart/2005/8/layout/lProcess2"/>
    <dgm:cxn modelId="{96297950-69B6-46CA-B3A4-EBE81BA4B19A}" type="presParOf" srcId="{69B4AAD3-D8F1-4BC7-BED1-60457A1E75BB}" destId="{C223B567-0049-47FF-A95F-B95BF122668A}" srcOrd="4" destOrd="0" presId="urn:microsoft.com/office/officeart/2005/8/layout/lProcess2"/>
    <dgm:cxn modelId="{2874ECC3-CF68-4868-933B-8E1BEA5A8F31}" type="presParOf" srcId="{69B4AAD3-D8F1-4BC7-BED1-60457A1E75BB}" destId="{B67278DF-4771-4CA1-B591-02C082DBCD57}" srcOrd="5" destOrd="0" presId="urn:microsoft.com/office/officeart/2005/8/layout/lProcess2"/>
    <dgm:cxn modelId="{799843AA-80A2-4C18-96D3-5C613827391C}" type="presParOf" srcId="{69B4AAD3-D8F1-4BC7-BED1-60457A1E75BB}" destId="{D18CDF9F-EB9D-4E86-A980-C60285A47C1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690069" y="133451"/>
            <a:ext cx="4933627" cy="207614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quarter" idx="1"/>
          </p:nvPr>
        </p:nvSpPr>
        <p:spPr>
          <a:xfrm>
            <a:off x="7153258" y="133451"/>
            <a:ext cx="2147203" cy="207614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BF415B66-BF51-4972-819E-6E18353EB769}" type="datetimeFigureOut">
              <a:rPr lang="nl-BE" smtClean="0"/>
              <a:t>2/10/2018</a:t>
            </a:fld>
            <a:endParaRPr lang="nl-BE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90072" y="6456612"/>
            <a:ext cx="4933626" cy="20761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195705" y="6456612"/>
            <a:ext cx="1104754" cy="207613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‹nr.›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62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8350" y="849313"/>
            <a:ext cx="3311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690069" y="133451"/>
            <a:ext cx="4933627" cy="207614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7153258" y="133451"/>
            <a:ext cx="2147203" cy="207614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BF415B66-BF51-4972-819E-6E18353EB769}" type="datetimeFigureOut">
              <a:rPr lang="nl-BE" smtClean="0"/>
              <a:t>2/10/2018</a:t>
            </a:fld>
            <a:endParaRPr lang="nl-BE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90072" y="6456612"/>
            <a:ext cx="4933626" cy="20761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8195705" y="6456612"/>
            <a:ext cx="1104754" cy="207613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‹nr.›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9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19" indent="-171419" algn="l" defTabSz="914235" rtl="0" eaLnBrk="1" latinLnBrk="0" hangingPunct="1">
      <a:buFont typeface="FlandersArtSans-Regular" panose="00000500000000000000" pitchFamily="2" charset="0"/>
      <a:buChar char="&gt;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1pPr>
    <a:lvl2pPr marL="360000" indent="-171419" algn="l" defTabSz="914235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2pPr>
    <a:lvl3pPr marL="540000" indent="-171419" algn="l" defTabSz="914235" rtl="0" eaLnBrk="1" latinLnBrk="0" hangingPunct="1">
      <a:buFont typeface="FlandersArtSans-Regular" panose="00000500000000000000" pitchFamily="2" charset="0"/>
      <a:buChar char="&gt;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3pPr>
    <a:lvl4pPr marL="720000" indent="-171419" algn="l" defTabSz="914235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4pPr>
    <a:lvl5pPr marL="900000" indent="-171419" algn="l" defTabSz="914235" rtl="0" eaLnBrk="1" latinLnBrk="0" hangingPunct="1">
      <a:buFont typeface="FlandersArtSans-Regular" panose="00000500000000000000" pitchFamily="2" charset="0"/>
      <a:buChar char="&gt;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5pPr>
    <a:lvl6pPr marL="2285588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1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91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409950" y="469900"/>
            <a:ext cx="3389313" cy="2347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1361261" y="2974323"/>
            <a:ext cx="7486935" cy="2817779"/>
          </a:xfrm>
          <a:prstGeom prst="rect">
            <a:avLst/>
          </a:prstGeom>
        </p:spPr>
        <p:txBody>
          <a:bodyPr lIns="92138" tIns="92138" rIns="92138" bIns="92138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528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409950" y="469900"/>
            <a:ext cx="3389313" cy="2347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1361261" y="2974323"/>
            <a:ext cx="7486935" cy="2817779"/>
          </a:xfrm>
          <a:prstGeom prst="rect">
            <a:avLst/>
          </a:prstGeom>
        </p:spPr>
        <p:txBody>
          <a:bodyPr lIns="92138" tIns="92138" rIns="92138" bIns="92138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882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schema plugin that can be used in </a:t>
            </a:r>
            <a:r>
              <a:rPr lang="en-US" dirty="0" err="1"/>
              <a:t>GeoNetwork</a:t>
            </a:r>
            <a:r>
              <a:rPr lang="en-US" dirty="0"/>
              <a:t> is a directory of </a:t>
            </a:r>
            <a:r>
              <a:rPr lang="en-US" dirty="0" err="1"/>
              <a:t>stylesheets</a:t>
            </a:r>
            <a:r>
              <a:rPr lang="en-US" dirty="0"/>
              <a:t>, XML schema descriptions (XSDs) and other information necessary for </a:t>
            </a:r>
            <a:r>
              <a:rPr lang="en-US" dirty="0" err="1"/>
              <a:t>GeoNetwork</a:t>
            </a:r>
            <a:r>
              <a:rPr lang="en-US" dirty="0"/>
              <a:t> to index, view and possibly edit content from XML metadata records.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13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42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15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63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21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6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1200" kern="1200" dirty="0">
              <a:solidFill>
                <a:schemeClr val="tx1"/>
              </a:solidFill>
              <a:effectLst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57D71-DFD4-49A2-8FE9-9156F9579F8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7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57D71-DFD4-49A2-8FE9-9156F9579F8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17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57D71-DFD4-49A2-8FE9-9156F9579F8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56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57D71-DFD4-49A2-8FE9-9156F9579F8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9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57D71-DFD4-49A2-8FE9-9156F9579F8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62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1241425"/>
            <a:ext cx="48371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8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7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1361262" y="2974323"/>
            <a:ext cx="7486934" cy="2817779"/>
          </a:xfrm>
          <a:prstGeom prst="rect">
            <a:avLst/>
          </a:prstGeom>
        </p:spPr>
        <p:txBody>
          <a:bodyPr lIns="92138" tIns="92138" rIns="92138" bIns="92138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409950" y="469900"/>
            <a:ext cx="3389313" cy="2347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83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409950" y="469900"/>
            <a:ext cx="3389313" cy="2347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1361261" y="2974323"/>
            <a:ext cx="7486935" cy="2817779"/>
          </a:xfrm>
          <a:prstGeom prst="rect">
            <a:avLst/>
          </a:prstGeom>
        </p:spPr>
        <p:txBody>
          <a:bodyPr lIns="92138" tIns="92138" rIns="92138" bIns="92138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34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 userDrawn="1"/>
        </p:nvSpPr>
        <p:spPr>
          <a:xfrm>
            <a:off x="2" y="0"/>
            <a:ext cx="9615725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7"/>
                </a:moveTo>
                <a:lnTo>
                  <a:pt x="18835" y="0"/>
                </a:lnTo>
                <a:lnTo>
                  <a:pt x="21600" y="21600"/>
                </a:lnTo>
                <a:lnTo>
                  <a:pt x="33" y="21600"/>
                </a:lnTo>
                <a:lnTo>
                  <a:pt x="0" y="37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5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173" y="692695"/>
            <a:ext cx="1950001" cy="73448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28711" y="4509834"/>
            <a:ext cx="7434681" cy="11125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hape 7"/>
          <p:cNvSpPr>
            <a:spLocks noGrp="1"/>
          </p:cNvSpPr>
          <p:nvPr>
            <p:ph type="title"/>
          </p:nvPr>
        </p:nvSpPr>
        <p:spPr>
          <a:xfrm>
            <a:off x="1028712" y="1551752"/>
            <a:ext cx="7434681" cy="2794621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600" b="1"/>
              <a:t>Click to edit Master title style</a:t>
            </a:r>
            <a:endParaRPr sz="3600" b="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2" y="5770201"/>
            <a:ext cx="1525527" cy="39624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91183" y="5889445"/>
            <a:ext cx="31983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www.vlaanderen.be/informatievlaanderen</a:t>
            </a:r>
          </a:p>
        </p:txBody>
      </p:sp>
    </p:spTree>
    <p:extLst>
      <p:ext uri="{BB962C8B-B14F-4D97-AF65-F5344CB8AC3E}">
        <p14:creationId xmlns:p14="http://schemas.microsoft.com/office/powerpoint/2010/main" val="197065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662524" y="365128"/>
            <a:ext cx="302382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7" name="Shape 40"/>
          <p:cNvSpPr>
            <a:spLocks noGrp="1"/>
          </p:cNvSpPr>
          <p:nvPr>
            <p:ph type="body" idx="1"/>
          </p:nvPr>
        </p:nvSpPr>
        <p:spPr>
          <a:xfrm>
            <a:off x="662524" y="5892601"/>
            <a:ext cx="3023824" cy="5819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FlandersArtSans-Regular" panose="00000500000000000000" pitchFamily="2" charset="0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lang="en-US" sz="140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3842570" y="365126"/>
            <a:ext cx="5382393" cy="6109416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91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432474" y="5817248"/>
            <a:ext cx="6963661" cy="5819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FlandersArtSans-Regular" panose="00000500000000000000" pitchFamily="2" charset="0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lang="en-US" sz="140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32472" y="1499129"/>
            <a:ext cx="6963662" cy="4168466"/>
          </a:xfrm>
        </p:spPr>
        <p:txBody>
          <a:bodyPr/>
          <a:lstStyle>
            <a:lvl1pPr marL="0" indent="0">
              <a:buNone/>
              <a:defRPr>
                <a:latin typeface="FlandersArtSans-Regular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796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208662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 userDrawn="1"/>
        </p:nvSpPr>
        <p:spPr>
          <a:xfrm>
            <a:off x="2" y="0"/>
            <a:ext cx="9615725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7"/>
                </a:moveTo>
                <a:lnTo>
                  <a:pt x="18835" y="0"/>
                </a:lnTo>
                <a:lnTo>
                  <a:pt x="21600" y="21600"/>
                </a:lnTo>
                <a:lnTo>
                  <a:pt x="33" y="21600"/>
                </a:lnTo>
                <a:lnTo>
                  <a:pt x="0" y="37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5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173" y="692695"/>
            <a:ext cx="1950001" cy="73448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28711" y="4509834"/>
            <a:ext cx="7434681" cy="11125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hape 7"/>
          <p:cNvSpPr>
            <a:spLocks noGrp="1"/>
          </p:cNvSpPr>
          <p:nvPr>
            <p:ph type="title"/>
          </p:nvPr>
        </p:nvSpPr>
        <p:spPr>
          <a:xfrm>
            <a:off x="1028712" y="1551752"/>
            <a:ext cx="7434681" cy="2794621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600" b="1"/>
              <a:t>Click to edit Master title style</a:t>
            </a:r>
            <a:endParaRPr sz="3600" b="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2" y="5770201"/>
            <a:ext cx="1525527" cy="39624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91183" y="5889445"/>
            <a:ext cx="31983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www.vlaanderen.be/informatievlaanderen</a:t>
            </a:r>
          </a:p>
        </p:txBody>
      </p:sp>
    </p:spTree>
    <p:extLst>
      <p:ext uri="{BB962C8B-B14F-4D97-AF65-F5344CB8AC3E}">
        <p14:creationId xmlns:p14="http://schemas.microsoft.com/office/powerpoint/2010/main" val="325742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54" y="-21307"/>
            <a:ext cx="8762846" cy="5643664"/>
          </a:xfrm>
          <a:prstGeom prst="rect">
            <a:avLst/>
          </a:prstGeom>
        </p:spPr>
      </p:pic>
      <p:sp>
        <p:nvSpPr>
          <p:cNvPr id="15" name="Shape 108"/>
          <p:cNvSpPr/>
          <p:nvPr userDrawn="1"/>
        </p:nvSpPr>
        <p:spPr>
          <a:xfrm>
            <a:off x="1" y="-21306"/>
            <a:ext cx="6861969" cy="6879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215" y="0"/>
                </a:lnTo>
                <a:lnTo>
                  <a:pt x="21600" y="21600"/>
                </a:lnTo>
                <a:lnTo>
                  <a:pt x="3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6" name="image3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00173" y="692695"/>
            <a:ext cx="1950001" cy="734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28712" y="4509834"/>
            <a:ext cx="5094419" cy="11125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Shape 7"/>
          <p:cNvSpPr>
            <a:spLocks noGrp="1"/>
          </p:cNvSpPr>
          <p:nvPr>
            <p:ph type="title"/>
          </p:nvPr>
        </p:nvSpPr>
        <p:spPr>
          <a:xfrm>
            <a:off x="1028711" y="1551752"/>
            <a:ext cx="4236324" cy="2794621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600" b="1"/>
              <a:t>Click to edit Master title style</a:t>
            </a:r>
            <a:endParaRPr sz="3600" b="1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2" y="5770201"/>
            <a:ext cx="1525527" cy="39624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91183" y="5889445"/>
            <a:ext cx="31983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www.vlaanderen.be/informatievlaanderen</a:t>
            </a:r>
          </a:p>
        </p:txBody>
      </p:sp>
    </p:spTree>
    <p:extLst>
      <p:ext uri="{BB962C8B-B14F-4D97-AF65-F5344CB8AC3E}">
        <p14:creationId xmlns:p14="http://schemas.microsoft.com/office/powerpoint/2010/main" val="3057055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1"/>
            <a:ext cx="9555510" cy="562235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2" y="5770201"/>
            <a:ext cx="1525527" cy="396241"/>
          </a:xfrm>
          <a:prstGeom prst="rect">
            <a:avLst/>
          </a:prstGeom>
        </p:spPr>
      </p:pic>
      <p:sp>
        <p:nvSpPr>
          <p:cNvPr id="12" name="Shape 7"/>
          <p:cNvSpPr>
            <a:spLocks noGrp="1"/>
          </p:cNvSpPr>
          <p:nvPr>
            <p:ph type="title"/>
          </p:nvPr>
        </p:nvSpPr>
        <p:spPr>
          <a:xfrm>
            <a:off x="1028712" y="1551752"/>
            <a:ext cx="7429500" cy="2794621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3600"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600" b="1"/>
              <a:t>Click to edit Master title style</a:t>
            </a:r>
            <a:endParaRPr sz="3600" b="1" dirty="0"/>
          </a:p>
        </p:txBody>
      </p:sp>
      <p:sp>
        <p:nvSpPr>
          <p:cNvPr id="13" name="Shape 2"/>
          <p:cNvSpPr/>
          <p:nvPr userDrawn="1"/>
        </p:nvSpPr>
        <p:spPr>
          <a:xfrm>
            <a:off x="0" y="0"/>
            <a:ext cx="350489" cy="68580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1" y="687274"/>
            <a:ext cx="1950000" cy="70101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91183" y="5889445"/>
            <a:ext cx="31983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www.vlaanderen.be/informatievlaanderen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28712" y="4509834"/>
            <a:ext cx="7429501" cy="948859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974559" y="2002534"/>
            <a:ext cx="8420101" cy="2794621"/>
          </a:xfrm>
          <a:prstGeom prst="rect">
            <a:avLst/>
          </a:prstGeom>
        </p:spPr>
        <p:txBody>
          <a:bodyPr anchor="b"/>
          <a:lstStyle>
            <a:lvl1pPr algn="r">
              <a:defRPr sz="3600"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600" b="1"/>
              <a:t>Click to edit Master title style</a:t>
            </a:r>
            <a:endParaRPr sz="3600" b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65158" y="4941168"/>
            <a:ext cx="74295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6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ng"/>
          <p:cNvPicPr/>
          <p:nvPr/>
        </p:nvPicPr>
        <p:blipFill>
          <a:blip r:embed="rId2">
            <a:extLst/>
          </a:blip>
          <a:srcRect l="763" t="1399" r="6439" b="3435"/>
          <a:stretch>
            <a:fillRect/>
          </a:stretch>
        </p:blipFill>
        <p:spPr>
          <a:xfrm>
            <a:off x="350488" y="-1"/>
            <a:ext cx="955551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965158" y="4941168"/>
            <a:ext cx="74295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hape 7"/>
          <p:cNvSpPr>
            <a:spLocks noGrp="1"/>
          </p:cNvSpPr>
          <p:nvPr>
            <p:ph type="title"/>
          </p:nvPr>
        </p:nvSpPr>
        <p:spPr>
          <a:xfrm>
            <a:off x="974559" y="2002534"/>
            <a:ext cx="8420101" cy="2794621"/>
          </a:xfrm>
          <a:prstGeom prst="rect">
            <a:avLst/>
          </a:prstGeom>
        </p:spPr>
        <p:txBody>
          <a:bodyPr anchor="b"/>
          <a:lstStyle>
            <a:lvl1pPr algn="r">
              <a:defRPr sz="3600"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600" b="1"/>
              <a:t>Click to edit Master title style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25665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9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2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07205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dubbel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681038" y="1482215"/>
            <a:ext cx="4184087" cy="4992328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11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1"/>
          </p:nvPr>
        </p:nvSpPr>
        <p:spPr>
          <a:xfrm>
            <a:off x="5040876" y="1482215"/>
            <a:ext cx="4184087" cy="4992328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6260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54" y="-21307"/>
            <a:ext cx="8762846" cy="5643664"/>
          </a:xfrm>
          <a:prstGeom prst="rect">
            <a:avLst/>
          </a:prstGeom>
        </p:spPr>
      </p:pic>
      <p:sp>
        <p:nvSpPr>
          <p:cNvPr id="15" name="Shape 108"/>
          <p:cNvSpPr/>
          <p:nvPr userDrawn="1"/>
        </p:nvSpPr>
        <p:spPr>
          <a:xfrm>
            <a:off x="1" y="-21306"/>
            <a:ext cx="6861969" cy="6879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215" y="0"/>
                </a:lnTo>
                <a:lnTo>
                  <a:pt x="21600" y="21600"/>
                </a:lnTo>
                <a:lnTo>
                  <a:pt x="3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6" name="image3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00173" y="692695"/>
            <a:ext cx="1950001" cy="734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28712" y="4509834"/>
            <a:ext cx="5094419" cy="11125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Shape 7"/>
          <p:cNvSpPr>
            <a:spLocks noGrp="1"/>
          </p:cNvSpPr>
          <p:nvPr>
            <p:ph type="title"/>
          </p:nvPr>
        </p:nvSpPr>
        <p:spPr>
          <a:xfrm>
            <a:off x="1028711" y="1551752"/>
            <a:ext cx="4236324" cy="2794621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600" b="1"/>
              <a:t>Click to edit Master title style</a:t>
            </a:r>
            <a:endParaRPr sz="3600" b="1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2" y="5770201"/>
            <a:ext cx="1525527" cy="39624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91183" y="5889445"/>
            <a:ext cx="31983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www.vlaanderen.be/informatievlaanderen</a:t>
            </a:r>
          </a:p>
        </p:txBody>
      </p:sp>
    </p:spTree>
    <p:extLst>
      <p:ext uri="{BB962C8B-B14F-4D97-AF65-F5344CB8AC3E}">
        <p14:creationId xmlns:p14="http://schemas.microsoft.com/office/powerpoint/2010/main" val="67073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1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1322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9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3628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662524" y="365128"/>
            <a:ext cx="302382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7" name="Shape 40"/>
          <p:cNvSpPr>
            <a:spLocks noGrp="1"/>
          </p:cNvSpPr>
          <p:nvPr>
            <p:ph type="body" idx="1"/>
          </p:nvPr>
        </p:nvSpPr>
        <p:spPr>
          <a:xfrm>
            <a:off x="662524" y="5892601"/>
            <a:ext cx="3023824" cy="5819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FlandersArtSans-Regular" panose="00000500000000000000" pitchFamily="2" charset="0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lang="en-US" sz="140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3842570" y="365126"/>
            <a:ext cx="5382393" cy="6109416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9238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432474" y="5817248"/>
            <a:ext cx="6963661" cy="5819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FlandersArtSans-Regular" panose="00000500000000000000" pitchFamily="2" charset="0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lang="en-US" sz="140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32472" y="1499129"/>
            <a:ext cx="6963662" cy="4168466"/>
          </a:xfrm>
        </p:spPr>
        <p:txBody>
          <a:bodyPr/>
          <a:lstStyle>
            <a:lvl1pPr marL="0" indent="0">
              <a:buNone/>
              <a:defRPr>
                <a:latin typeface="FlandersArtSans-Regular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5304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610722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258484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97354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1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Flanders Art Sans Bold"/>
                <a:ea typeface="Flanders Art Sans Bold"/>
                <a:cs typeface="Flanders Art Sans Bold"/>
                <a:sym typeface="Flanders Art Sans Bold"/>
              </a:defRPr>
            </a:lvl1pPr>
          </a:lstStyle>
          <a:p>
            <a:pPr lvl="0">
              <a:defRPr sz="1800" b="0"/>
            </a:pPr>
            <a:r>
              <a:rPr sz="2000" b="1"/>
              <a:t>Titeltekst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941646" y="5367338"/>
            <a:ext cx="59436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Hoofdtekst - niveau één</a:t>
            </a:r>
          </a:p>
          <a:p>
            <a:pPr lvl="1">
              <a:defRPr sz="1800"/>
            </a:pPr>
            <a:r>
              <a:rPr sz="1400"/>
              <a:t>Hoofdtekst - niveau twee</a:t>
            </a:r>
          </a:p>
          <a:p>
            <a:pPr lvl="2">
              <a:defRPr sz="1800"/>
            </a:pPr>
            <a:r>
              <a:rPr sz="1400"/>
              <a:t>Hoofdtekst - niveau drie</a:t>
            </a:r>
          </a:p>
          <a:p>
            <a:pPr lvl="3">
              <a:defRPr sz="1800"/>
            </a:pPr>
            <a:r>
              <a:rPr sz="1400"/>
              <a:t>Hoofdtekst - niveau vier</a:t>
            </a:r>
          </a:p>
          <a:p>
            <a:pPr lvl="4">
              <a:defRPr sz="1800"/>
            </a:pPr>
            <a:r>
              <a:rPr sz="1400"/>
              <a:t>Hoofdtekst - niveau vijf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47938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3949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7181850" y="0"/>
            <a:ext cx="222885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95300" y="274639"/>
            <a:ext cx="652145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68730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1"/>
            <a:ext cx="9555510" cy="562235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2" y="5770201"/>
            <a:ext cx="1525527" cy="396241"/>
          </a:xfrm>
          <a:prstGeom prst="rect">
            <a:avLst/>
          </a:prstGeom>
        </p:spPr>
      </p:pic>
      <p:sp>
        <p:nvSpPr>
          <p:cNvPr id="12" name="Shape 7"/>
          <p:cNvSpPr>
            <a:spLocks noGrp="1"/>
          </p:cNvSpPr>
          <p:nvPr>
            <p:ph type="title"/>
          </p:nvPr>
        </p:nvSpPr>
        <p:spPr>
          <a:xfrm>
            <a:off x="1028712" y="1551752"/>
            <a:ext cx="7429500" cy="2794621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3600"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600" b="1"/>
              <a:t>Click to edit Master title style</a:t>
            </a:r>
            <a:endParaRPr sz="3600" b="1" dirty="0"/>
          </a:p>
        </p:txBody>
      </p:sp>
      <p:sp>
        <p:nvSpPr>
          <p:cNvPr id="13" name="Shape 2"/>
          <p:cNvSpPr/>
          <p:nvPr userDrawn="1"/>
        </p:nvSpPr>
        <p:spPr>
          <a:xfrm>
            <a:off x="0" y="0"/>
            <a:ext cx="350489" cy="68580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1" y="687274"/>
            <a:ext cx="1950000" cy="70101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91183" y="5889445"/>
            <a:ext cx="31983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www.vlaanderen.be/informatievlaanderen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28712" y="4509834"/>
            <a:ext cx="7429501" cy="948859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97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801947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82505" y="4406901"/>
            <a:ext cx="84201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latin typeface="Flanders Art Sans Bold"/>
                <a:ea typeface="Flanders Art Sans Bold"/>
                <a:cs typeface="Flanders Art Sans Bold"/>
                <a:sym typeface="Flanders Art Sans Bold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Titeltekst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82505" y="2906713"/>
            <a:ext cx="84201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Hoofdtekst - niveau vijf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68368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515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Hoofdtekst - niveau één</a:t>
            </a:r>
          </a:p>
          <a:p>
            <a:pPr lvl="1">
              <a:defRPr sz="1800"/>
            </a:pPr>
            <a:r>
              <a:rPr sz="2800"/>
              <a:t>Hoofdtekst - niveau twee</a:t>
            </a:r>
          </a:p>
          <a:p>
            <a:pPr lvl="2">
              <a:defRPr sz="1800"/>
            </a:pPr>
            <a:r>
              <a:rPr sz="2800"/>
              <a:t>Hoofdtekst - niveau drie</a:t>
            </a:r>
          </a:p>
          <a:p>
            <a:pPr lvl="3">
              <a:defRPr sz="1800"/>
            </a:pPr>
            <a:r>
              <a:rPr sz="2800"/>
              <a:t>Hoofdtekst - niveau vier</a:t>
            </a:r>
          </a:p>
          <a:p>
            <a:pPr lvl="4">
              <a:defRPr sz="1800"/>
            </a:pPr>
            <a:r>
              <a:rPr sz="2800"/>
              <a:t>Hoofdtekst - niveau vijf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330514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95300" y="256810"/>
            <a:ext cx="89154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495300" y="1435466"/>
            <a:ext cx="4376870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Hoofdtekst - niveau één</a:t>
            </a:r>
          </a:p>
          <a:p>
            <a:pPr lvl="1">
              <a:defRPr sz="1800"/>
            </a:pPr>
            <a:r>
              <a:rPr sz="2400"/>
              <a:t>Hoofdtekst - niveau twee</a:t>
            </a:r>
          </a:p>
          <a:p>
            <a:pPr lvl="2">
              <a:defRPr sz="1800"/>
            </a:pPr>
            <a:r>
              <a:rPr sz="2400"/>
              <a:t>Hoofdtekst - niveau drie</a:t>
            </a:r>
          </a:p>
          <a:p>
            <a:pPr lvl="3">
              <a:defRPr sz="1800"/>
            </a:pPr>
            <a:r>
              <a:rPr sz="2400"/>
              <a:t>Hoofdtekst - niveau vier</a:t>
            </a:r>
          </a:p>
          <a:p>
            <a:pPr lvl="4">
              <a:defRPr sz="1800"/>
            </a:pPr>
            <a:r>
              <a:rPr sz="2400"/>
              <a:t>Hoofdtekst - niveau vijf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827862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646426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84000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95300" y="0"/>
            <a:ext cx="3259007" cy="1435100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Flanders Art Sans Bold"/>
                <a:ea typeface="Flanders Art Sans Bold"/>
                <a:cs typeface="Flanders Art Sans Bold"/>
                <a:sym typeface="Flanders Art Sans Bold"/>
              </a:defRPr>
            </a:lvl1pPr>
          </a:lstStyle>
          <a:p>
            <a:pPr lvl="0">
              <a:defRPr sz="1800" b="0"/>
            </a:pPr>
            <a:r>
              <a:rPr sz="2000" b="1"/>
              <a:t>Titeltekst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3872971" y="273050"/>
            <a:ext cx="5537729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47123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1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Flanders Art Sans Bold"/>
                <a:ea typeface="Flanders Art Sans Bold"/>
                <a:cs typeface="Flanders Art Sans Bold"/>
                <a:sym typeface="Flanders Art Sans Bold"/>
              </a:defRPr>
            </a:lvl1pPr>
          </a:lstStyle>
          <a:p>
            <a:pPr lvl="0">
              <a:defRPr sz="1800" b="0"/>
            </a:pPr>
            <a:r>
              <a:rPr sz="2000" b="1"/>
              <a:t>Titeltekst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1941646" y="5367338"/>
            <a:ext cx="59436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Hoofdtekst - niveau één</a:t>
            </a:r>
          </a:p>
          <a:p>
            <a:pPr lvl="1">
              <a:defRPr sz="1800"/>
            </a:pPr>
            <a:r>
              <a:rPr sz="1400"/>
              <a:t>Hoofdtekst - niveau twee</a:t>
            </a:r>
          </a:p>
          <a:p>
            <a:pPr lvl="2">
              <a:defRPr sz="1800"/>
            </a:pPr>
            <a:r>
              <a:rPr sz="1400"/>
              <a:t>Hoofdtekst - niveau drie</a:t>
            </a:r>
          </a:p>
          <a:p>
            <a:pPr lvl="3">
              <a:defRPr sz="1800"/>
            </a:pPr>
            <a:r>
              <a:rPr sz="1400"/>
              <a:t>Hoofdtekst - niveau vier</a:t>
            </a:r>
          </a:p>
          <a:p>
            <a:pPr lvl="4">
              <a:defRPr sz="1800"/>
            </a:pPr>
            <a:r>
              <a:rPr sz="1400"/>
              <a:t>Hoofdtekst - niveau vijf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83249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7181850" y="0"/>
            <a:ext cx="222885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495300" y="274639"/>
            <a:ext cx="652145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55377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r="88914" b="55173"/>
          <a:stretch/>
        </p:blipFill>
        <p:spPr>
          <a:xfrm>
            <a:off x="5990095" y="7749"/>
            <a:ext cx="450662" cy="34018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08" y="8682"/>
            <a:ext cx="3472992" cy="5613679"/>
          </a:xfrm>
          <a:prstGeom prst="rect">
            <a:avLst/>
          </a:prstGeom>
        </p:spPr>
      </p:pic>
      <p:sp>
        <p:nvSpPr>
          <p:cNvPr id="54" name="Shape 54"/>
          <p:cNvSpPr/>
          <p:nvPr userDrawn="1"/>
        </p:nvSpPr>
        <p:spPr>
          <a:xfrm>
            <a:off x="3" y="7937"/>
            <a:ext cx="6918870" cy="6850063"/>
          </a:xfrm>
          <a:custGeom>
            <a:avLst/>
            <a:gdLst>
              <a:gd name="connsiteX0" fmla="*/ 0 w 21600"/>
              <a:gd name="connsiteY0" fmla="*/ 61 h 21624"/>
              <a:gd name="connsiteX1" fmla="*/ 14466 w 21600"/>
              <a:gd name="connsiteY1" fmla="*/ 0 h 21624"/>
              <a:gd name="connsiteX2" fmla="*/ 21600 w 21600"/>
              <a:gd name="connsiteY2" fmla="*/ 21624 h 21624"/>
              <a:gd name="connsiteX3" fmla="*/ 33 w 21600"/>
              <a:gd name="connsiteY3" fmla="*/ 21624 h 21624"/>
              <a:gd name="connsiteX4" fmla="*/ 0 w 21600"/>
              <a:gd name="connsiteY4" fmla="*/ 61 h 21624"/>
              <a:gd name="connsiteX0" fmla="*/ 0 w 15838"/>
              <a:gd name="connsiteY0" fmla="*/ 61 h 21673"/>
              <a:gd name="connsiteX1" fmla="*/ 14466 w 15838"/>
              <a:gd name="connsiteY1" fmla="*/ 0 h 21673"/>
              <a:gd name="connsiteX2" fmla="*/ 15838 w 15838"/>
              <a:gd name="connsiteY2" fmla="*/ 21673 h 21673"/>
              <a:gd name="connsiteX3" fmla="*/ 33 w 15838"/>
              <a:gd name="connsiteY3" fmla="*/ 21624 h 21673"/>
              <a:gd name="connsiteX4" fmla="*/ 0 w 15838"/>
              <a:gd name="connsiteY4" fmla="*/ 61 h 21673"/>
              <a:gd name="connsiteX0" fmla="*/ 0 w 15838"/>
              <a:gd name="connsiteY0" fmla="*/ 12 h 21624"/>
              <a:gd name="connsiteX1" fmla="*/ 14100 w 15838"/>
              <a:gd name="connsiteY1" fmla="*/ 0 h 21624"/>
              <a:gd name="connsiteX2" fmla="*/ 15838 w 15838"/>
              <a:gd name="connsiteY2" fmla="*/ 21624 h 21624"/>
              <a:gd name="connsiteX3" fmla="*/ 33 w 15838"/>
              <a:gd name="connsiteY3" fmla="*/ 21575 h 21624"/>
              <a:gd name="connsiteX4" fmla="*/ 0 w 15838"/>
              <a:gd name="connsiteY4" fmla="*/ 12 h 21624"/>
              <a:gd name="connsiteX0" fmla="*/ 0 w 15838"/>
              <a:gd name="connsiteY0" fmla="*/ 36 h 21648"/>
              <a:gd name="connsiteX1" fmla="*/ 12568 w 15838"/>
              <a:gd name="connsiteY1" fmla="*/ 0 h 21648"/>
              <a:gd name="connsiteX2" fmla="*/ 15838 w 15838"/>
              <a:gd name="connsiteY2" fmla="*/ 21648 h 21648"/>
              <a:gd name="connsiteX3" fmla="*/ 33 w 15838"/>
              <a:gd name="connsiteY3" fmla="*/ 21599 h 21648"/>
              <a:gd name="connsiteX4" fmla="*/ 0 w 15838"/>
              <a:gd name="connsiteY4" fmla="*/ 36 h 21648"/>
              <a:gd name="connsiteX0" fmla="*/ 0 w 15838"/>
              <a:gd name="connsiteY0" fmla="*/ 36 h 21648"/>
              <a:gd name="connsiteX1" fmla="*/ 13543 w 15838"/>
              <a:gd name="connsiteY1" fmla="*/ 0 h 21648"/>
              <a:gd name="connsiteX2" fmla="*/ 15838 w 15838"/>
              <a:gd name="connsiteY2" fmla="*/ 21648 h 21648"/>
              <a:gd name="connsiteX3" fmla="*/ 33 w 15838"/>
              <a:gd name="connsiteY3" fmla="*/ 21599 h 21648"/>
              <a:gd name="connsiteX4" fmla="*/ 0 w 15838"/>
              <a:gd name="connsiteY4" fmla="*/ 36 h 21648"/>
              <a:gd name="connsiteX0" fmla="*/ 0 w 15542"/>
              <a:gd name="connsiteY0" fmla="*/ 36 h 21599"/>
              <a:gd name="connsiteX1" fmla="*/ 13543 w 15542"/>
              <a:gd name="connsiteY1" fmla="*/ 0 h 21599"/>
              <a:gd name="connsiteX2" fmla="*/ 15542 w 15542"/>
              <a:gd name="connsiteY2" fmla="*/ 21575 h 21599"/>
              <a:gd name="connsiteX3" fmla="*/ 33 w 15542"/>
              <a:gd name="connsiteY3" fmla="*/ 21599 h 21599"/>
              <a:gd name="connsiteX4" fmla="*/ 0 w 15542"/>
              <a:gd name="connsiteY4" fmla="*/ 36 h 21599"/>
              <a:gd name="connsiteX0" fmla="*/ 0 w 15542"/>
              <a:gd name="connsiteY0" fmla="*/ 36 h 21599"/>
              <a:gd name="connsiteX1" fmla="*/ 13543 w 15542"/>
              <a:gd name="connsiteY1" fmla="*/ 0 h 21599"/>
              <a:gd name="connsiteX2" fmla="*/ 15542 w 15542"/>
              <a:gd name="connsiteY2" fmla="*/ 21575 h 21599"/>
              <a:gd name="connsiteX3" fmla="*/ 33 w 15542"/>
              <a:gd name="connsiteY3" fmla="*/ 21599 h 21599"/>
              <a:gd name="connsiteX4" fmla="*/ 0 w 15542"/>
              <a:gd name="connsiteY4" fmla="*/ 36 h 21599"/>
              <a:gd name="connsiteX0" fmla="*/ 0 w 15542"/>
              <a:gd name="connsiteY0" fmla="*/ 12 h 21575"/>
              <a:gd name="connsiteX1" fmla="*/ 13734 w 15542"/>
              <a:gd name="connsiteY1" fmla="*/ 0 h 21575"/>
              <a:gd name="connsiteX2" fmla="*/ 15542 w 15542"/>
              <a:gd name="connsiteY2" fmla="*/ 21551 h 21575"/>
              <a:gd name="connsiteX3" fmla="*/ 33 w 15542"/>
              <a:gd name="connsiteY3" fmla="*/ 21575 h 21575"/>
              <a:gd name="connsiteX4" fmla="*/ 0 w 15542"/>
              <a:gd name="connsiteY4" fmla="*/ 12 h 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2" h="21575" extrusionOk="0">
                <a:moveTo>
                  <a:pt x="0" y="12"/>
                </a:moveTo>
                <a:lnTo>
                  <a:pt x="13734" y="0"/>
                </a:lnTo>
                <a:cubicBezTo>
                  <a:pt x="14191" y="7224"/>
                  <a:pt x="14946" y="14303"/>
                  <a:pt x="15542" y="21551"/>
                </a:cubicBezTo>
                <a:lnTo>
                  <a:pt x="33" y="21575"/>
                </a:lnTo>
                <a:cubicBezTo>
                  <a:pt x="22" y="14387"/>
                  <a:pt x="11" y="7200"/>
                  <a:pt x="0" y="12"/>
                </a:cubicBez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662"/>
          </a:p>
        </p:txBody>
      </p:sp>
      <p:pic>
        <p:nvPicPr>
          <p:cNvPr id="56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3461" y="692695"/>
            <a:ext cx="1950001" cy="73448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28711" y="4509836"/>
            <a:ext cx="7434681" cy="1112525"/>
          </a:xfrm>
        </p:spPr>
        <p:txBody>
          <a:bodyPr/>
          <a:lstStyle>
            <a:lvl1pPr marL="0" indent="0" algn="l">
              <a:buNone/>
              <a:defRPr sz="2215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hape 7"/>
          <p:cNvSpPr>
            <a:spLocks noGrp="1"/>
          </p:cNvSpPr>
          <p:nvPr>
            <p:ph type="title"/>
          </p:nvPr>
        </p:nvSpPr>
        <p:spPr>
          <a:xfrm>
            <a:off x="1028713" y="1551754"/>
            <a:ext cx="7434681" cy="2794621"/>
          </a:xfrm>
          <a:prstGeom prst="rect">
            <a:avLst/>
          </a:prstGeom>
        </p:spPr>
        <p:txBody>
          <a:bodyPr anchor="b"/>
          <a:lstStyle>
            <a:lvl1pPr algn="l">
              <a:defRPr sz="3323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323" b="1"/>
              <a:t>Click to edit Master title style</a:t>
            </a:r>
            <a:endParaRPr sz="3323" b="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0" y="5770203"/>
            <a:ext cx="1525527" cy="39624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91183" y="5889447"/>
            <a:ext cx="3198355" cy="262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02" tIns="42202" rIns="42202" bIns="42202" numCol="1" spcCol="38100" rtlCol="0" anchor="t">
            <a:spAutoFit/>
          </a:bodyPr>
          <a:lstStyle/>
          <a:p>
            <a:pPr marL="0" marR="0" indent="0" algn="r" defTabSz="8440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108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www.vlaanderen.be/informatievlaanderen</a:t>
            </a:r>
          </a:p>
        </p:txBody>
      </p:sp>
    </p:spTree>
    <p:extLst>
      <p:ext uri="{BB962C8B-B14F-4D97-AF65-F5344CB8AC3E}">
        <p14:creationId xmlns:p14="http://schemas.microsoft.com/office/powerpoint/2010/main" val="280945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974559" y="2002534"/>
            <a:ext cx="8420101" cy="2794621"/>
          </a:xfrm>
          <a:prstGeom prst="rect">
            <a:avLst/>
          </a:prstGeom>
        </p:spPr>
        <p:txBody>
          <a:bodyPr anchor="b"/>
          <a:lstStyle>
            <a:lvl1pPr algn="r">
              <a:defRPr sz="3600"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600" b="1"/>
              <a:t>Click to edit Master title style</a:t>
            </a:r>
            <a:endParaRPr sz="3600" b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65158" y="4941168"/>
            <a:ext cx="74295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07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55" y="-21307"/>
            <a:ext cx="8762846" cy="5643664"/>
          </a:xfrm>
          <a:prstGeom prst="rect">
            <a:avLst/>
          </a:prstGeom>
        </p:spPr>
      </p:pic>
      <p:sp>
        <p:nvSpPr>
          <p:cNvPr id="15" name="Shape 108"/>
          <p:cNvSpPr/>
          <p:nvPr userDrawn="1"/>
        </p:nvSpPr>
        <p:spPr>
          <a:xfrm>
            <a:off x="3" y="-21306"/>
            <a:ext cx="6861969" cy="6879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215" y="0"/>
                </a:lnTo>
                <a:lnTo>
                  <a:pt x="21600" y="21600"/>
                </a:lnTo>
                <a:lnTo>
                  <a:pt x="3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662"/>
          </a:p>
        </p:txBody>
      </p:sp>
      <p:pic>
        <p:nvPicPr>
          <p:cNvPr id="6" name="image3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00174" y="692695"/>
            <a:ext cx="1950001" cy="734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28714" y="4509836"/>
            <a:ext cx="5094419" cy="1112525"/>
          </a:xfrm>
        </p:spPr>
        <p:txBody>
          <a:bodyPr/>
          <a:lstStyle>
            <a:lvl1pPr marL="0" indent="0" algn="l">
              <a:buNone/>
              <a:defRPr sz="2215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Shape 7"/>
          <p:cNvSpPr>
            <a:spLocks noGrp="1"/>
          </p:cNvSpPr>
          <p:nvPr>
            <p:ph type="title"/>
          </p:nvPr>
        </p:nvSpPr>
        <p:spPr>
          <a:xfrm>
            <a:off x="1028711" y="1551754"/>
            <a:ext cx="4236324" cy="2794621"/>
          </a:xfrm>
          <a:prstGeom prst="rect">
            <a:avLst/>
          </a:prstGeom>
        </p:spPr>
        <p:txBody>
          <a:bodyPr anchor="b"/>
          <a:lstStyle>
            <a:lvl1pPr algn="l">
              <a:defRPr sz="3323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323" b="1"/>
              <a:t>Click to edit Master title style</a:t>
            </a:r>
            <a:endParaRPr sz="3323" b="1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3" y="5770203"/>
            <a:ext cx="1525527" cy="39624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91183" y="5889447"/>
            <a:ext cx="3198355" cy="262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02" tIns="42202" rIns="42202" bIns="42202" numCol="1" spcCol="38100" rtlCol="0" anchor="t">
            <a:spAutoFit/>
          </a:bodyPr>
          <a:lstStyle/>
          <a:p>
            <a:pPr marL="0" marR="0" indent="0" algn="r" defTabSz="8440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108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www.vlaanderen.be/informatievlaanderen</a:t>
            </a:r>
          </a:p>
        </p:txBody>
      </p:sp>
    </p:spTree>
    <p:extLst>
      <p:ext uri="{BB962C8B-B14F-4D97-AF65-F5344CB8AC3E}">
        <p14:creationId xmlns:p14="http://schemas.microsoft.com/office/powerpoint/2010/main" val="2304470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1"/>
            <a:ext cx="9555510" cy="562235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3" y="5770203"/>
            <a:ext cx="1525527" cy="396241"/>
          </a:xfrm>
          <a:prstGeom prst="rect">
            <a:avLst/>
          </a:prstGeom>
        </p:spPr>
      </p:pic>
      <p:sp>
        <p:nvSpPr>
          <p:cNvPr id="12" name="Shape 7"/>
          <p:cNvSpPr>
            <a:spLocks noGrp="1"/>
          </p:cNvSpPr>
          <p:nvPr>
            <p:ph type="title"/>
          </p:nvPr>
        </p:nvSpPr>
        <p:spPr>
          <a:xfrm>
            <a:off x="1028712" y="1551754"/>
            <a:ext cx="7429500" cy="2794621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3323"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323" b="1"/>
              <a:t>Click to edit Master title style</a:t>
            </a:r>
            <a:endParaRPr sz="3323" b="1" dirty="0"/>
          </a:p>
        </p:txBody>
      </p:sp>
      <p:sp>
        <p:nvSpPr>
          <p:cNvPr id="13" name="Shape 2"/>
          <p:cNvSpPr/>
          <p:nvPr userDrawn="1"/>
        </p:nvSpPr>
        <p:spPr>
          <a:xfrm>
            <a:off x="1" y="0"/>
            <a:ext cx="350489" cy="68580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662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1" y="687274"/>
            <a:ext cx="1950000" cy="70101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91183" y="5889447"/>
            <a:ext cx="3198355" cy="262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02" tIns="42202" rIns="42202" bIns="42202" numCol="1" spcCol="38100" rtlCol="0" anchor="t">
            <a:spAutoFit/>
          </a:bodyPr>
          <a:lstStyle/>
          <a:p>
            <a:pPr marL="0" marR="0" indent="0" algn="r" defTabSz="8440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108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www.vlaanderen.be/informatievlaanderen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28713" y="4509836"/>
            <a:ext cx="7429501" cy="948859"/>
          </a:xfrm>
          <a:noFill/>
        </p:spPr>
        <p:txBody>
          <a:bodyPr/>
          <a:lstStyle>
            <a:lvl1pPr marL="0" indent="0" algn="l">
              <a:buNone/>
              <a:defRPr sz="2215">
                <a:solidFill>
                  <a:schemeClr val="bg2"/>
                </a:solidFill>
                <a:latin typeface="FlandersArtSans-Regular" panose="00000500000000000000" pitchFamily="2" charset="0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9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974560" y="2002536"/>
            <a:ext cx="8420101" cy="2794621"/>
          </a:xfrm>
          <a:prstGeom prst="rect">
            <a:avLst/>
          </a:prstGeom>
        </p:spPr>
        <p:txBody>
          <a:bodyPr anchor="b"/>
          <a:lstStyle>
            <a:lvl1pPr algn="r">
              <a:defRPr sz="3323"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323" b="1"/>
              <a:t>Click to edit Master title style</a:t>
            </a:r>
            <a:endParaRPr sz="3323" b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65158" y="4941168"/>
            <a:ext cx="7429500" cy="1655762"/>
          </a:xfrm>
        </p:spPr>
        <p:txBody>
          <a:bodyPr/>
          <a:lstStyle>
            <a:lvl1pPr marL="0" indent="0" algn="r">
              <a:buNone/>
              <a:defRPr sz="2215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26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ng"/>
          <p:cNvPicPr/>
          <p:nvPr/>
        </p:nvPicPr>
        <p:blipFill>
          <a:blip r:embed="rId2">
            <a:extLst/>
          </a:blip>
          <a:srcRect l="763" t="1399" r="6439" b="3435"/>
          <a:stretch>
            <a:fillRect/>
          </a:stretch>
        </p:blipFill>
        <p:spPr>
          <a:xfrm>
            <a:off x="350488" y="-1"/>
            <a:ext cx="955551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965158" y="4941168"/>
            <a:ext cx="7429500" cy="1655762"/>
          </a:xfrm>
        </p:spPr>
        <p:txBody>
          <a:bodyPr/>
          <a:lstStyle>
            <a:lvl1pPr marL="0" indent="0" algn="r">
              <a:buNone/>
              <a:defRPr sz="2215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hape 7"/>
          <p:cNvSpPr>
            <a:spLocks noGrp="1"/>
          </p:cNvSpPr>
          <p:nvPr>
            <p:ph type="title"/>
          </p:nvPr>
        </p:nvSpPr>
        <p:spPr>
          <a:xfrm>
            <a:off x="974560" y="2002536"/>
            <a:ext cx="8420101" cy="2794621"/>
          </a:xfrm>
          <a:prstGeom prst="rect">
            <a:avLst/>
          </a:prstGeom>
        </p:spPr>
        <p:txBody>
          <a:bodyPr anchor="b"/>
          <a:lstStyle>
            <a:lvl1pPr algn="r">
              <a:defRPr sz="3323"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323" b="1"/>
              <a:t>Click to edit Master title style</a:t>
            </a:r>
            <a:endParaRPr sz="3323" b="1" dirty="0"/>
          </a:p>
        </p:txBody>
      </p:sp>
    </p:spTree>
    <p:extLst>
      <p:ext uri="{BB962C8B-B14F-4D97-AF65-F5344CB8AC3E}">
        <p14:creationId xmlns:p14="http://schemas.microsoft.com/office/powerpoint/2010/main" val="1013138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 marL="316531" marR="0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1pPr>
            <a:lvl2pPr marL="723499" marR="0" indent="-301458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2pPr>
            <a:lvl3pPr marL="1125444" marR="0" indent="-28136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3pPr>
            <a:lvl4pPr marL="1603757" marR="0" indent="-337633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4pPr>
            <a:lvl5pPr marL="2025798" marR="0" indent="-337633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5pPr>
          </a:lstStyle>
          <a:p>
            <a:pPr marL="316531" marR="0" lvl="0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16531" marR="0" lvl="1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16531" marR="0" lvl="2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16531" marR="0" lvl="3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16531" marR="0" lvl="4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47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9" name="Title Placeholder 7"/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5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2" name="Shape 5"/>
          <p:cNvSpPr>
            <a:spLocks noGrp="1"/>
          </p:cNvSpPr>
          <p:nvPr>
            <p:ph type="sldNum" sz="quarter" idx="4"/>
          </p:nvPr>
        </p:nvSpPr>
        <p:spPr>
          <a:xfrm>
            <a:off x="8689203" y="6565377"/>
            <a:ext cx="739309" cy="2485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3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4195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dubbel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681039" y="1482215"/>
            <a:ext cx="4184087" cy="4992328"/>
          </a:xfrm>
        </p:spPr>
        <p:txBody>
          <a:bodyPr/>
          <a:lstStyle>
            <a:lvl1pPr marL="316531" marR="0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1pPr>
            <a:lvl2pPr marL="723499" marR="0" indent="-301458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2pPr>
            <a:lvl3pPr marL="1125444" marR="0" indent="-28136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3pPr>
            <a:lvl4pPr marL="1603757" marR="0" indent="-337633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4pPr>
            <a:lvl5pPr marL="2025798" marR="0" indent="-337633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5pPr>
          </a:lstStyle>
          <a:p>
            <a:pPr marL="316531" marR="0" lvl="0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16531" marR="0" lvl="1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16531" marR="0" lvl="2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16531" marR="0" lvl="3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16531" marR="0" lvl="4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47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11" name="Title Placeholder 7"/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5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3" y="6565377"/>
            <a:ext cx="739309" cy="2485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3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1"/>
          </p:nvPr>
        </p:nvSpPr>
        <p:spPr>
          <a:xfrm>
            <a:off x="5040877" y="1482215"/>
            <a:ext cx="4184087" cy="4992328"/>
          </a:xfrm>
        </p:spPr>
        <p:txBody>
          <a:bodyPr/>
          <a:lstStyle>
            <a:lvl1pPr marL="316531" marR="0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1pPr>
            <a:lvl2pPr marL="723499" marR="0" indent="-301458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2pPr>
            <a:lvl3pPr marL="1125444" marR="0" indent="-28136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3pPr>
            <a:lvl4pPr marL="1603757" marR="0" indent="-337633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4pPr>
            <a:lvl5pPr marL="2025798" marR="0" indent="-337633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5pPr>
          </a:lstStyle>
          <a:p>
            <a:pPr marL="316531" marR="0" lvl="0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16531" marR="0" lvl="1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16531" marR="0" lvl="2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16531" marR="0" lvl="3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16531" marR="0" lvl="4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47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97073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5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1" name="Shape 5"/>
          <p:cNvSpPr>
            <a:spLocks noGrp="1"/>
          </p:cNvSpPr>
          <p:nvPr>
            <p:ph type="sldNum" sz="quarter" idx="4"/>
          </p:nvPr>
        </p:nvSpPr>
        <p:spPr>
          <a:xfrm>
            <a:off x="8689203" y="6565377"/>
            <a:ext cx="739309" cy="2485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3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8328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5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9" name="Shape 5"/>
          <p:cNvSpPr>
            <a:spLocks noGrp="1"/>
          </p:cNvSpPr>
          <p:nvPr>
            <p:ph type="sldNum" sz="quarter" idx="4"/>
          </p:nvPr>
        </p:nvSpPr>
        <p:spPr>
          <a:xfrm>
            <a:off x="8689203" y="6565377"/>
            <a:ext cx="739309" cy="2485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3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8060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662524" y="365129"/>
            <a:ext cx="302382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15"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7" name="Shape 40"/>
          <p:cNvSpPr>
            <a:spLocks noGrp="1"/>
          </p:cNvSpPr>
          <p:nvPr>
            <p:ph type="body" idx="1"/>
          </p:nvPr>
        </p:nvSpPr>
        <p:spPr>
          <a:xfrm>
            <a:off x="662524" y="5892603"/>
            <a:ext cx="3023824" cy="5819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77"/>
              </a:spcBef>
              <a:buSzTx/>
              <a:buFontTx/>
              <a:buNone/>
              <a:defRPr sz="1292">
                <a:latin typeface="FlandersArtSans-Regular" panose="00000500000000000000" pitchFamily="2" charset="0"/>
              </a:defRPr>
            </a:lvl1pPr>
            <a:lvl2pPr marL="0" indent="422041">
              <a:spcBef>
                <a:spcPts val="277"/>
              </a:spcBef>
              <a:buSzTx/>
              <a:buFontTx/>
              <a:buNone/>
              <a:defRPr sz="1292"/>
            </a:lvl2pPr>
            <a:lvl3pPr marL="0" indent="844083">
              <a:spcBef>
                <a:spcPts val="277"/>
              </a:spcBef>
              <a:buSzTx/>
              <a:buFontTx/>
              <a:buNone/>
              <a:defRPr sz="1292"/>
            </a:lvl3pPr>
            <a:lvl4pPr marL="0" indent="1266124">
              <a:spcBef>
                <a:spcPts val="277"/>
              </a:spcBef>
              <a:buSzTx/>
              <a:buFontTx/>
              <a:buNone/>
              <a:defRPr sz="1292"/>
            </a:lvl4pPr>
            <a:lvl5pPr marL="0" indent="1688165">
              <a:spcBef>
                <a:spcPts val="277"/>
              </a:spcBef>
              <a:buSzTx/>
              <a:buFontTx/>
              <a:buNone/>
              <a:defRPr sz="1292"/>
            </a:lvl5pPr>
          </a:lstStyle>
          <a:p>
            <a:pPr lvl="0">
              <a:defRPr sz="1800"/>
            </a:pPr>
            <a:r>
              <a:rPr lang="en-US" sz="1292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3842571" y="365126"/>
            <a:ext cx="5382393" cy="6109416"/>
          </a:xfrm>
        </p:spPr>
        <p:txBody>
          <a:bodyPr/>
          <a:lstStyle>
            <a:lvl1pPr marL="316531" marR="0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1pPr>
            <a:lvl2pPr marL="723499" marR="0" indent="-301458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2pPr>
            <a:lvl3pPr marL="1125444" marR="0" indent="-28136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3pPr>
            <a:lvl4pPr marL="1603757" marR="0" indent="-337633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4pPr>
            <a:lvl5pPr marL="2025798" marR="0" indent="-337633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5pPr>
          </a:lstStyle>
          <a:p>
            <a:pPr marL="316531" marR="0" lvl="0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16531" marR="0" lvl="1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16531" marR="0" lvl="2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16531" marR="0" lvl="3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16531" marR="0" lvl="4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47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5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3" y="6565377"/>
            <a:ext cx="739309" cy="2485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3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77427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432475" y="5817250"/>
            <a:ext cx="6963661" cy="5819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77"/>
              </a:spcBef>
              <a:buSzTx/>
              <a:buFontTx/>
              <a:buNone/>
              <a:defRPr sz="1292">
                <a:latin typeface="FlandersArtSans-Regular" panose="00000500000000000000" pitchFamily="2" charset="0"/>
              </a:defRPr>
            </a:lvl1pPr>
            <a:lvl2pPr marL="0" indent="422041">
              <a:spcBef>
                <a:spcPts val="277"/>
              </a:spcBef>
              <a:buSzTx/>
              <a:buFontTx/>
              <a:buNone/>
              <a:defRPr sz="1292"/>
            </a:lvl2pPr>
            <a:lvl3pPr marL="0" indent="844083">
              <a:spcBef>
                <a:spcPts val="277"/>
              </a:spcBef>
              <a:buSzTx/>
              <a:buFontTx/>
              <a:buNone/>
              <a:defRPr sz="1292"/>
            </a:lvl3pPr>
            <a:lvl4pPr marL="0" indent="1266124">
              <a:spcBef>
                <a:spcPts val="277"/>
              </a:spcBef>
              <a:buSzTx/>
              <a:buFontTx/>
              <a:buNone/>
              <a:defRPr sz="1292"/>
            </a:lvl4pPr>
            <a:lvl5pPr marL="0" indent="1688165">
              <a:spcBef>
                <a:spcPts val="277"/>
              </a:spcBef>
              <a:buSzTx/>
              <a:buFontTx/>
              <a:buNone/>
              <a:defRPr sz="1292"/>
            </a:lvl5pPr>
          </a:lstStyle>
          <a:p>
            <a:pPr lvl="0">
              <a:defRPr sz="1800"/>
            </a:pPr>
            <a:r>
              <a:rPr lang="en-US" sz="1292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32472" y="1499129"/>
            <a:ext cx="6963662" cy="4168466"/>
          </a:xfrm>
        </p:spPr>
        <p:txBody>
          <a:bodyPr/>
          <a:lstStyle>
            <a:lvl1pPr marL="0" indent="0">
              <a:buNone/>
              <a:defRPr>
                <a:latin typeface="FlandersArtSans-Regular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Title Placeholder 7"/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5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3" y="6565377"/>
            <a:ext cx="739309" cy="2485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3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236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ng"/>
          <p:cNvPicPr/>
          <p:nvPr/>
        </p:nvPicPr>
        <p:blipFill>
          <a:blip r:embed="rId2">
            <a:extLst/>
          </a:blip>
          <a:srcRect l="763" t="1399" r="6439" b="3435"/>
          <a:stretch>
            <a:fillRect/>
          </a:stretch>
        </p:blipFill>
        <p:spPr>
          <a:xfrm>
            <a:off x="350488" y="-1"/>
            <a:ext cx="955551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965158" y="4941168"/>
            <a:ext cx="74295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hape 7"/>
          <p:cNvSpPr>
            <a:spLocks noGrp="1"/>
          </p:cNvSpPr>
          <p:nvPr>
            <p:ph type="title"/>
          </p:nvPr>
        </p:nvSpPr>
        <p:spPr>
          <a:xfrm>
            <a:off x="974559" y="2002534"/>
            <a:ext cx="8420101" cy="2794621"/>
          </a:xfrm>
          <a:prstGeom prst="rect">
            <a:avLst/>
          </a:prstGeom>
        </p:spPr>
        <p:txBody>
          <a:bodyPr anchor="b"/>
          <a:lstStyle>
            <a:lvl1pPr algn="r">
              <a:defRPr sz="3600"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en-US" sz="3600" b="1"/>
              <a:t>Click to edit Master title style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2967338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2800" y="1600200"/>
            <a:ext cx="4375150" cy="40386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62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7763" y="1962514"/>
            <a:ext cx="3435948" cy="3752486"/>
          </a:xfrm>
        </p:spPr>
        <p:txBody>
          <a:bodyPr wrap="square" tIns="0" b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554"/>
              </a:spcBef>
              <a:spcAft>
                <a:spcPts val="554"/>
              </a:spcAft>
              <a:buNone/>
              <a:defRPr sz="1292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14468" y="4662584"/>
            <a:ext cx="1568450" cy="105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2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044950" y="4662584"/>
            <a:ext cx="1568450" cy="105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2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983987" y="4662584"/>
            <a:ext cx="1568450" cy="105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2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1 Título"/>
          <p:cNvSpPr txBox="1">
            <a:spLocks/>
          </p:cNvSpPr>
          <p:nvPr userDrawn="1"/>
        </p:nvSpPr>
        <p:spPr bwMode="auto">
          <a:xfrm>
            <a:off x="7293637" y="6083303"/>
            <a:ext cx="26123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831" b="1" dirty="0">
                <a:solidFill>
                  <a:srgbClr val="FCDA16"/>
                </a:solidFill>
              </a:rPr>
              <a:t>Workshop metadata </a:t>
            </a:r>
            <a:r>
              <a:rPr lang="en-US" sz="831" b="1" dirty="0" err="1">
                <a:solidFill>
                  <a:srgbClr val="FCDA16"/>
                </a:solidFill>
              </a:rPr>
              <a:t>aanmaken</a:t>
            </a:r>
            <a:r>
              <a:rPr lang="en-US" sz="831" b="1" dirty="0">
                <a:solidFill>
                  <a:srgbClr val="FCDA16"/>
                </a:solidFill>
              </a:rPr>
              <a:t> en editeren</a:t>
            </a:r>
          </a:p>
          <a:p>
            <a:pPr algn="l">
              <a:lnSpc>
                <a:spcPct val="100000"/>
              </a:lnSpc>
            </a:pPr>
            <a:r>
              <a:rPr lang="en-US" sz="831" dirty="0">
                <a:solidFill>
                  <a:prstClr val="white"/>
                </a:solidFill>
              </a:rPr>
              <a:t>Gent, 21 </a:t>
            </a:r>
            <a:r>
              <a:rPr lang="en-US" sz="831" dirty="0" err="1">
                <a:solidFill>
                  <a:prstClr val="white"/>
                </a:solidFill>
              </a:rPr>
              <a:t>september</a:t>
            </a:r>
            <a:r>
              <a:rPr lang="en-US" sz="831" dirty="0">
                <a:solidFill>
                  <a:prstClr val="white"/>
                </a:solidFill>
              </a:rPr>
              <a:t> 2015</a:t>
            </a:r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" y="5661251"/>
            <a:ext cx="1978426" cy="1290513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 userDrawn="1"/>
        </p:nvSpPr>
        <p:spPr>
          <a:xfrm>
            <a:off x="7549887" y="116635"/>
            <a:ext cx="1905529" cy="3127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108" b="1" dirty="0">
                <a:solidFill>
                  <a:prstClr val="black">
                    <a:lumMod val="75000"/>
                    <a:lumOff val="25000"/>
                  </a:prstClr>
                </a:solidFill>
                <a:latin typeface="Rockwell" pitchFamily="18" charset="0"/>
              </a:rPr>
              <a:t>www.</a:t>
            </a:r>
            <a:r>
              <a:rPr lang="es-HN" sz="1108" b="1" dirty="0">
                <a:solidFill>
                  <a:srgbClr val="FCDA16"/>
                </a:solidFill>
                <a:latin typeface="Rockwell" pitchFamily="18" charset="0"/>
              </a:rPr>
              <a:t>geopunt</a:t>
            </a:r>
            <a:r>
              <a:rPr lang="es-HN" sz="1108" b="1" dirty="0">
                <a:solidFill>
                  <a:prstClr val="black">
                    <a:lumMod val="75000"/>
                    <a:lumOff val="25000"/>
                  </a:prstClr>
                </a:solidFill>
                <a:latin typeface="Rockwell" pitchFamily="18" charset="0"/>
              </a:rPr>
              <a:t>.be</a:t>
            </a:r>
            <a:endParaRPr lang="es-HN" sz="1108" b="1" dirty="0">
              <a:solidFill>
                <a:srgbClr val="FFC000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41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1 Título"/>
          <p:cNvSpPr txBox="1">
            <a:spLocks/>
          </p:cNvSpPr>
          <p:nvPr userDrawn="1"/>
        </p:nvSpPr>
        <p:spPr bwMode="auto">
          <a:xfrm>
            <a:off x="7293637" y="6083303"/>
            <a:ext cx="26123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831" b="1" dirty="0">
                <a:solidFill>
                  <a:srgbClr val="FCDA16"/>
                </a:solidFill>
              </a:rPr>
              <a:t>Workshop metadata </a:t>
            </a:r>
            <a:r>
              <a:rPr lang="en-US" sz="831" b="1" dirty="0" err="1">
                <a:solidFill>
                  <a:srgbClr val="FCDA16"/>
                </a:solidFill>
              </a:rPr>
              <a:t>aanmaken</a:t>
            </a:r>
            <a:r>
              <a:rPr lang="en-US" sz="831" b="1" dirty="0">
                <a:solidFill>
                  <a:srgbClr val="FCDA16"/>
                </a:solidFill>
              </a:rPr>
              <a:t> en editeren</a:t>
            </a:r>
          </a:p>
          <a:p>
            <a:pPr algn="l">
              <a:lnSpc>
                <a:spcPct val="100000"/>
              </a:lnSpc>
            </a:pPr>
            <a:r>
              <a:rPr lang="en-US" sz="831" dirty="0">
                <a:solidFill>
                  <a:prstClr val="white"/>
                </a:solidFill>
              </a:rPr>
              <a:t>Gent, 21 </a:t>
            </a:r>
            <a:r>
              <a:rPr lang="en-US" sz="831" dirty="0" err="1">
                <a:solidFill>
                  <a:prstClr val="white"/>
                </a:solidFill>
              </a:rPr>
              <a:t>september</a:t>
            </a:r>
            <a:r>
              <a:rPr lang="en-US" sz="831" dirty="0">
                <a:solidFill>
                  <a:prstClr val="white"/>
                </a:solidFill>
              </a:rPr>
              <a:t> 2015</a:t>
            </a: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" y="5661251"/>
            <a:ext cx="1978426" cy="1290513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 userDrawn="1"/>
        </p:nvSpPr>
        <p:spPr>
          <a:xfrm>
            <a:off x="7549887" y="116635"/>
            <a:ext cx="1905529" cy="3127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108" b="1" dirty="0">
                <a:solidFill>
                  <a:prstClr val="black">
                    <a:lumMod val="75000"/>
                    <a:lumOff val="25000"/>
                  </a:prstClr>
                </a:solidFill>
                <a:latin typeface="Rockwell" pitchFamily="18" charset="0"/>
              </a:rPr>
              <a:t>www.</a:t>
            </a:r>
            <a:r>
              <a:rPr lang="es-HN" sz="1108" b="1" dirty="0">
                <a:solidFill>
                  <a:srgbClr val="FCDA16"/>
                </a:solidFill>
                <a:latin typeface="Rockwell" pitchFamily="18" charset="0"/>
              </a:rPr>
              <a:t>geopunt</a:t>
            </a:r>
            <a:r>
              <a:rPr lang="es-HN" sz="1108" b="1" dirty="0">
                <a:solidFill>
                  <a:prstClr val="black">
                    <a:lumMod val="75000"/>
                    <a:lumOff val="25000"/>
                  </a:prstClr>
                </a:solidFill>
                <a:latin typeface="Rockwell" pitchFamily="18" charset="0"/>
              </a:rPr>
              <a:t>.be</a:t>
            </a:r>
            <a:endParaRPr lang="es-HN" sz="1108" b="1" dirty="0">
              <a:solidFill>
                <a:srgbClr val="FFC000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9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9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2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815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dubbel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681038" y="1482215"/>
            <a:ext cx="4184087" cy="4992328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11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1"/>
          </p:nvPr>
        </p:nvSpPr>
        <p:spPr>
          <a:xfrm>
            <a:off x="5040876" y="1482215"/>
            <a:ext cx="4184087" cy="4992328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631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1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291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9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565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482215"/>
            <a:ext cx="8543925" cy="499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7" name="Shape 2"/>
          <p:cNvSpPr/>
          <p:nvPr userDrawn="1"/>
        </p:nvSpPr>
        <p:spPr>
          <a:xfrm>
            <a:off x="0" y="0"/>
            <a:ext cx="350489" cy="68580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0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011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FlandersArtSans-Regular" panose="00000500000000000000" pitchFamily="2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71" marR="0" indent="-326571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marR="0" indent="-30480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FlandersArtSans-Regular" panose="00000500000000000000" pitchFamily="2" charset="0"/>
        <a:buChar char="&gt;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marR="0" indent="-36576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marR="0" indent="-36576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FlandersArtSans-Regular" panose="00000500000000000000" pitchFamily="2" charset="0"/>
        <a:buChar char="&gt;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482215"/>
            <a:ext cx="8543925" cy="499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7" name="Shape 2"/>
          <p:cNvSpPr/>
          <p:nvPr userDrawn="1"/>
        </p:nvSpPr>
        <p:spPr>
          <a:xfrm>
            <a:off x="0" y="0"/>
            <a:ext cx="350489" cy="68580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0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798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FlandersArtSans-Regular" panose="00000500000000000000" pitchFamily="2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71" marR="0" indent="-326571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marR="0" indent="-30480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FlandersArtSans-Regular" panose="00000500000000000000" pitchFamily="2" charset="0"/>
        <a:buChar char="&gt;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marR="0" indent="-36576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marR="0" indent="-36576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FlandersArtSans-Regular" panose="00000500000000000000" pitchFamily="2" charset="0"/>
        <a:buChar char="&gt;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350489" cy="68580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799"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95300" y="92077"/>
            <a:ext cx="89154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7099300" y="6356350"/>
            <a:ext cx="2311400" cy="3708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162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ransition spd="med"/>
  <p:hf hdr="0" dt="0"/>
  <p:txStyles>
    <p:titleStyle>
      <a:lvl1pPr>
        <a:defRPr sz="4400" b="1">
          <a:latin typeface="Flanders Art Sans"/>
          <a:ea typeface="Flanders Art Sans"/>
          <a:cs typeface="Flanders Art Sans"/>
          <a:sym typeface="Flanders Art Sans"/>
        </a:defRPr>
      </a:lvl1pPr>
      <a:lvl2pPr>
        <a:defRPr sz="4400" b="1">
          <a:latin typeface="Flanders Art Sans"/>
          <a:ea typeface="Flanders Art Sans"/>
          <a:cs typeface="Flanders Art Sans"/>
          <a:sym typeface="Flanders Art Sans"/>
        </a:defRPr>
      </a:lvl2pPr>
      <a:lvl3pPr>
        <a:defRPr sz="4400" b="1">
          <a:latin typeface="Flanders Art Sans"/>
          <a:ea typeface="Flanders Art Sans"/>
          <a:cs typeface="Flanders Art Sans"/>
          <a:sym typeface="Flanders Art Sans"/>
        </a:defRPr>
      </a:lvl3pPr>
      <a:lvl4pPr>
        <a:defRPr sz="4400" b="1">
          <a:latin typeface="Flanders Art Sans"/>
          <a:ea typeface="Flanders Art Sans"/>
          <a:cs typeface="Flanders Art Sans"/>
          <a:sym typeface="Flanders Art Sans"/>
        </a:defRPr>
      </a:lvl4pPr>
      <a:lvl5pPr>
        <a:defRPr sz="4400" b="1">
          <a:latin typeface="Flanders Art Sans"/>
          <a:ea typeface="Flanders Art Sans"/>
          <a:cs typeface="Flanders Art Sans"/>
          <a:sym typeface="Flanders Art Sans"/>
        </a:defRPr>
      </a:lvl5pPr>
      <a:lvl6pPr>
        <a:defRPr sz="4400" b="1">
          <a:latin typeface="Flanders Art Sans"/>
          <a:ea typeface="Flanders Art Sans"/>
          <a:cs typeface="Flanders Art Sans"/>
          <a:sym typeface="Flanders Art Sans"/>
        </a:defRPr>
      </a:lvl6pPr>
      <a:lvl7pPr>
        <a:defRPr sz="4400" b="1">
          <a:latin typeface="Flanders Art Sans"/>
          <a:ea typeface="Flanders Art Sans"/>
          <a:cs typeface="Flanders Art Sans"/>
          <a:sym typeface="Flanders Art Sans"/>
        </a:defRPr>
      </a:lvl7pPr>
      <a:lvl8pPr>
        <a:defRPr sz="4400" b="1">
          <a:latin typeface="Flanders Art Sans"/>
          <a:ea typeface="Flanders Art Sans"/>
          <a:cs typeface="Flanders Art Sans"/>
          <a:sym typeface="Flanders Art Sans"/>
        </a:defRPr>
      </a:lvl8pPr>
      <a:lvl9pPr>
        <a:defRPr sz="4400" b="1">
          <a:latin typeface="Flanders Art Sans"/>
          <a:ea typeface="Flanders Art Sans"/>
          <a:cs typeface="Flanders Art Sans"/>
          <a:sym typeface="Flanders Art Sans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1pPr>
      <a:lvl2pPr indent="4572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2pPr>
      <a:lvl3pPr indent="9144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3pPr>
      <a:lvl4pPr indent="13716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4pPr>
      <a:lvl5pPr indent="18288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5pPr>
      <a:lvl6pPr indent="22860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6pPr>
      <a:lvl7pPr indent="27432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7pPr>
      <a:lvl8pPr indent="32004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8pPr>
      <a:lvl9pPr indent="36576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482215"/>
            <a:ext cx="8543925" cy="499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16531" marR="0" lvl="0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Click to edit Master text styles</a:t>
            </a:r>
          </a:p>
          <a:p>
            <a:pPr marL="316531" marR="0" lvl="1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Second level</a:t>
            </a:r>
          </a:p>
          <a:p>
            <a:pPr marL="316531" marR="0" lvl="2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Third level</a:t>
            </a:r>
          </a:p>
          <a:p>
            <a:pPr marL="316531" marR="0" lvl="3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Fourth level</a:t>
            </a:r>
          </a:p>
          <a:p>
            <a:pPr marL="316531" marR="0" lvl="4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en-US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Fifth level</a:t>
            </a:r>
            <a:endParaRPr kumimoji="0" lang="nl-BE" sz="147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7" name="Shape 2"/>
          <p:cNvSpPr/>
          <p:nvPr userDrawn="1"/>
        </p:nvSpPr>
        <p:spPr>
          <a:xfrm>
            <a:off x="1" y="0"/>
            <a:ext cx="350489" cy="68580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662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5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10" name="Shape 5"/>
          <p:cNvSpPr>
            <a:spLocks noGrp="1"/>
          </p:cNvSpPr>
          <p:nvPr>
            <p:ph type="sldNum" sz="quarter" idx="4"/>
          </p:nvPr>
        </p:nvSpPr>
        <p:spPr>
          <a:xfrm>
            <a:off x="8689203" y="6565377"/>
            <a:ext cx="739309" cy="2485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3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630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hd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2954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0" marR="0" indent="0" algn="l" defTabSz="844083" rtl="0" eaLnBrk="1" fontAlgn="auto" latinLnBrk="0" hangingPunct="1">
        <a:lnSpc>
          <a:spcPct val="100000"/>
        </a:lnSpc>
        <a:spcBef>
          <a:spcPts val="646"/>
        </a:spcBef>
        <a:spcAft>
          <a:spcPts val="0"/>
        </a:spcAft>
        <a:buClr>
          <a:schemeClr val="accent1"/>
        </a:buClr>
        <a:buSzPct val="100000"/>
        <a:buFont typeface="FlandersArtSans-Regular" panose="00000500000000000000" pitchFamily="2" charset="0"/>
        <a:buNone/>
        <a:tabLst/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723499" marR="0" indent="-301458" algn="l" defTabSz="844083" rtl="0" eaLnBrk="1" fontAlgn="auto" latinLnBrk="0" hangingPunct="1">
        <a:lnSpc>
          <a:spcPct val="100000"/>
        </a:lnSpc>
        <a:spcBef>
          <a:spcPts val="646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tabLst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marR="0" indent="-281361" algn="l" defTabSz="844083" rtl="0" eaLnBrk="1" fontAlgn="auto" latinLnBrk="0" hangingPunct="1">
        <a:lnSpc>
          <a:spcPct val="100000"/>
        </a:lnSpc>
        <a:spcBef>
          <a:spcPts val="646"/>
        </a:spcBef>
        <a:spcAft>
          <a:spcPts val="0"/>
        </a:spcAft>
        <a:buClrTx/>
        <a:buSzPct val="100000"/>
        <a:buFont typeface="FlandersArtSans-Regular" panose="00000500000000000000" pitchFamily="2" charset="0"/>
        <a:buChar char="&gt;"/>
        <a:tabLst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603757" marR="0" indent="-337633" algn="l" defTabSz="844083" rtl="0" eaLnBrk="1" fontAlgn="auto" latinLnBrk="0" hangingPunct="1">
        <a:lnSpc>
          <a:spcPct val="100000"/>
        </a:lnSpc>
        <a:spcBef>
          <a:spcPts val="646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tabLst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2025798" marR="0" indent="-337633" algn="l" defTabSz="844083" rtl="0" eaLnBrk="1" fontAlgn="auto" latinLnBrk="0" hangingPunct="1">
        <a:lnSpc>
          <a:spcPct val="100000"/>
        </a:lnSpc>
        <a:spcBef>
          <a:spcPts val="646"/>
        </a:spcBef>
        <a:spcAft>
          <a:spcPts val="0"/>
        </a:spcAft>
        <a:buClrTx/>
        <a:buSzPct val="100000"/>
        <a:buFont typeface="FlandersArtSans-Regular" panose="00000500000000000000" pitchFamily="2" charset="0"/>
        <a:buChar char="&gt;"/>
        <a:tabLst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up.ec.europa.eu/release/dcat-ap-v1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etadata10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etadata101/dcat-ap1.1" TargetMode="External"/><Relationship Id="rId2" Type="http://schemas.openxmlformats.org/officeDocument/2006/relationships/hyperlink" Target="http://beta.metadata.vlaanderen.be/geonetwork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eta.metadata.vlaanderen.be/geonetwork/srv/api/0.1/records?from=1&amp;hitsPerPage=10&amp;any=beer" TargetMode="External"/><Relationship Id="rId2" Type="http://schemas.openxmlformats.org/officeDocument/2006/relationships/hyperlink" Target="https://www.w3.org/2012/ldp/hg/ldp-paging.htm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vocab-dca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3.org/ns/dc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62152" y="4625010"/>
            <a:ext cx="5829931" cy="975260"/>
          </a:xfrm>
        </p:spPr>
        <p:txBody>
          <a:bodyPr>
            <a:normAutofit/>
          </a:bodyPr>
          <a:lstStyle/>
          <a:p>
            <a:r>
              <a:rPr lang="nl-BE" sz="1500" dirty="0" err="1"/>
              <a:t>Geraldine</a:t>
            </a:r>
            <a:r>
              <a:rPr lang="nl-BE" sz="1500" dirty="0"/>
              <a:t> </a:t>
            </a:r>
            <a:r>
              <a:rPr lang="nl-BE" sz="1500" dirty="0" err="1"/>
              <a:t>Nolf</a:t>
            </a:r>
            <a:r>
              <a:rPr lang="nl-BE" sz="1500" dirty="0"/>
              <a:t>, Dirk De </a:t>
            </a:r>
            <a:r>
              <a:rPr lang="nl-BE" sz="1500" dirty="0" err="1"/>
              <a:t>Baere</a:t>
            </a:r>
            <a:r>
              <a:rPr lang="nl-BE" sz="1500" dirty="0"/>
              <a:t>, Mathias De Schrijver, Bart </a:t>
            </a:r>
            <a:r>
              <a:rPr lang="nl-BE" sz="1500" dirty="0" err="1"/>
              <a:t>Cosyn</a:t>
            </a:r>
            <a:endParaRPr lang="nl-BE" sz="1500" dirty="0"/>
          </a:p>
          <a:p>
            <a:r>
              <a:rPr lang="nl-BE" sz="1500" dirty="0"/>
              <a:t>Gustaaf Vandeboel, Mathieu Van </a:t>
            </a:r>
            <a:r>
              <a:rPr lang="nl-BE" sz="1500" dirty="0" err="1"/>
              <a:t>Wambeke</a:t>
            </a:r>
            <a:r>
              <a:rPr lang="nl-BE" sz="1500" dirty="0"/>
              <a:t>, Mathieu </a:t>
            </a:r>
            <a:r>
              <a:rPr lang="nl-BE" sz="1500" dirty="0" err="1"/>
              <a:t>Chaussier</a:t>
            </a:r>
            <a:r>
              <a:rPr lang="nl-BE" sz="1500" dirty="0"/>
              <a:t>, An </a:t>
            </a:r>
            <a:r>
              <a:rPr lang="nl-BE" sz="1500" dirty="0" err="1"/>
              <a:t>Heirman</a:t>
            </a:r>
            <a:r>
              <a:rPr lang="nl-BE" sz="1500" dirty="0"/>
              <a:t>, Stijn </a:t>
            </a:r>
            <a:r>
              <a:rPr lang="nl-BE" sz="1500" dirty="0" err="1"/>
              <a:t>Goedertier</a:t>
            </a:r>
            <a:endParaRPr lang="nl-BE" sz="15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2152" y="1975938"/>
            <a:ext cx="5463371" cy="2551760"/>
          </a:xfrm>
        </p:spPr>
        <p:txBody>
          <a:bodyPr>
            <a:normAutofit/>
          </a:bodyPr>
          <a:lstStyle/>
          <a:p>
            <a:r>
              <a:rPr lang="en-US" b="1" dirty="0"/>
              <a:t>GeoNetwork </a:t>
            </a:r>
            <a:br>
              <a:rPr lang="en-US" b="1" dirty="0"/>
            </a:br>
            <a:r>
              <a:rPr lang="en-US" b="1" dirty="0"/>
              <a:t>DCAT-AP schema-plug-in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GeoNetwork </a:t>
            </a:r>
            <a:r>
              <a:rPr lang="en-US" sz="2400" dirty="0" err="1"/>
              <a:t>Gebruikersgroep</a:t>
            </a:r>
            <a:r>
              <a:rPr lang="en-US" sz="2400" dirty="0"/>
              <a:t> Nederland</a:t>
            </a:r>
            <a:br>
              <a:rPr lang="en-US" sz="2400" dirty="0"/>
            </a:br>
            <a:r>
              <a:rPr lang="en-US" sz="2400" dirty="0"/>
              <a:t>3 </a:t>
            </a:r>
            <a:r>
              <a:rPr lang="en-US" sz="2400" dirty="0" smtClean="0"/>
              <a:t>October </a:t>
            </a:r>
            <a:r>
              <a:rPr lang="en-US" sz="2400" dirty="0"/>
              <a:t>2018</a:t>
            </a:r>
            <a:endParaRPr lang="nl-B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6834" y="5600270"/>
            <a:ext cx="1170283" cy="81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2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90" y="838321"/>
            <a:ext cx="8593101" cy="593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DCAT: a W3C recommendation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0622378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838200" y="92075"/>
            <a:ext cx="8229600" cy="15081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b="1" dirty="0"/>
              <a:t>DCAT-AP v1.1: an application profile of DCAT for data portals in Europe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838200" y="1234440"/>
            <a:ext cx="8858250" cy="5257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68300">
              <a:lnSpc>
                <a:spcPct val="15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FlandersArtSans-Light" panose="00000400000000000000" pitchFamily="2" charset="0"/>
              </a:rPr>
              <a:t>Conforms with DCAT</a:t>
            </a:r>
          </a:p>
          <a:p>
            <a:pPr marL="457200" indent="-368300">
              <a:lnSpc>
                <a:spcPct val="15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FlandersArtSans-Light" panose="00000400000000000000" pitchFamily="2" charset="0"/>
                <a:hlinkClick r:id="rId3"/>
              </a:rPr>
              <a:t>https://joinup.ec.europa.eu/release/dcat-ap-v11</a:t>
            </a:r>
            <a:r>
              <a:rPr lang="en-GB" sz="2200" dirty="0">
                <a:latin typeface="FlandersArtSans-Light" panose="00000400000000000000" pitchFamily="2" charset="0"/>
              </a:rPr>
              <a:t> </a:t>
            </a:r>
          </a:p>
          <a:p>
            <a:pPr marL="457200" indent="-368300">
              <a:lnSpc>
                <a:spcPct val="15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b="1" dirty="0">
                <a:latin typeface="FlandersArtSans-Light" panose="00000400000000000000" pitchFamily="2" charset="0"/>
              </a:rPr>
              <a:t>Extends DCAT with additional terms and properties</a:t>
            </a:r>
          </a:p>
          <a:p>
            <a:pPr marL="457200" indent="-368300">
              <a:lnSpc>
                <a:spcPct val="15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b="1" dirty="0">
                <a:latin typeface="FlandersArtSans-Light" panose="00000400000000000000" pitchFamily="2" charset="0"/>
              </a:rPr>
              <a:t>Imposes mandatory, recommended, and optional classes and properties</a:t>
            </a:r>
          </a:p>
          <a:p>
            <a:pPr marL="457200" indent="-368300">
              <a:lnSpc>
                <a:spcPct val="15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b="1" dirty="0">
                <a:latin typeface="FlandersArtSans-Light" panose="00000400000000000000" pitchFamily="2" charset="0"/>
              </a:rPr>
              <a:t>Imposes controlled vocabularies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541384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838200" y="92075"/>
            <a:ext cx="8229600" cy="15081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nl-BE" b="1" dirty="0" err="1"/>
              <a:t>GeoDCAT</a:t>
            </a:r>
            <a:r>
              <a:rPr lang="nl-BE" b="1" dirty="0"/>
              <a:t>-AP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838200" y="1240221"/>
            <a:ext cx="8598300" cy="561777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nl-BE" sz="2200" dirty="0">
                <a:latin typeface="FlandersArtSerif-Regular" panose="00000500000000000000" pitchFamily="2" charset="0"/>
              </a:rPr>
              <a:t>Maakt </a:t>
            </a:r>
            <a:r>
              <a:rPr lang="nl-BE" sz="2200" b="1" dirty="0">
                <a:latin typeface="FlandersArtSerif-Regular" panose="00000500000000000000" pitchFamily="2" charset="0"/>
              </a:rPr>
              <a:t>geografische</a:t>
            </a:r>
            <a:r>
              <a:rPr lang="nl-BE" sz="2200" dirty="0">
                <a:latin typeface="FlandersArtSerif-Regular" panose="00000500000000000000" pitchFamily="2" charset="0"/>
              </a:rPr>
              <a:t> datasets, datasetseries en services </a:t>
            </a:r>
            <a:r>
              <a:rPr lang="nl-BE" sz="2200" b="1" dirty="0">
                <a:latin typeface="FlandersArtSerif-Regular" panose="00000500000000000000" pitchFamily="2" charset="0"/>
              </a:rPr>
              <a:t>doorzoekbaar op generieke dataportalen</a:t>
            </a:r>
            <a:r>
              <a:rPr lang="nl-BE" sz="2200" dirty="0">
                <a:latin typeface="FlandersArtSerif-Regular" panose="00000500000000000000" pitchFamily="2" charset="0"/>
              </a:rPr>
              <a:t>, daarbij wordt geografische data beter vindbaar over grenzen en sectoren heen.</a:t>
            </a: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nl-BE" sz="2200" dirty="0">
                <a:latin typeface="FlandersArtSerif-Regular" panose="00000500000000000000" pitchFamily="2" charset="0"/>
              </a:rPr>
              <a:t>Verkregen door het uitwisselen van beschrijvingen van datasets onder dataportalen.</a:t>
            </a: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nl-BE" sz="2200" dirty="0">
                <a:latin typeface="FlandersArtSerif-Regular" panose="00000500000000000000" pitchFamily="2" charset="0"/>
              </a:rPr>
              <a:t>Vervangt </a:t>
            </a:r>
            <a:r>
              <a:rPr lang="nl-BE" sz="2200" b="1" dirty="0">
                <a:latin typeface="FlandersArtSerif-Regular" panose="00000500000000000000" pitchFamily="2" charset="0"/>
              </a:rPr>
              <a:t>niet</a:t>
            </a:r>
            <a:r>
              <a:rPr lang="nl-BE" sz="2200" dirty="0">
                <a:latin typeface="FlandersArtSerif-Regular" panose="00000500000000000000" pitchFamily="2" charset="0"/>
              </a:rPr>
              <a:t>:</a:t>
            </a:r>
          </a:p>
          <a:p>
            <a:pPr marL="1240971" lvl="1" indent="-368300">
              <a:lnSpc>
                <a:spcPct val="115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</a:pPr>
            <a:r>
              <a:rPr lang="nl-BE" sz="2200" dirty="0">
                <a:latin typeface="FlandersArtSerif-Regular" panose="00000500000000000000" pitchFamily="2" charset="0"/>
              </a:rPr>
              <a:t>INSPIRE Metadata </a:t>
            </a:r>
            <a:r>
              <a:rPr lang="nl-BE" sz="2200" dirty="0" err="1">
                <a:latin typeface="FlandersArtSerif-Regular" panose="00000500000000000000" pitchFamily="2" charset="0"/>
              </a:rPr>
              <a:t>Regulation</a:t>
            </a:r>
            <a:endParaRPr lang="nl-BE" sz="2200" dirty="0">
              <a:latin typeface="FlandersArtSerif-Regular" panose="00000500000000000000" pitchFamily="2" charset="0"/>
            </a:endParaRPr>
          </a:p>
          <a:p>
            <a:pPr marL="1240971" lvl="1" indent="-368300">
              <a:lnSpc>
                <a:spcPct val="115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</a:pPr>
            <a:r>
              <a:rPr lang="nl-BE" sz="2200" dirty="0">
                <a:latin typeface="FlandersArtSerif-Regular" panose="00000500000000000000" pitchFamily="2" charset="0"/>
              </a:rPr>
              <a:t>INSPIRE Metadata Technical </a:t>
            </a:r>
            <a:r>
              <a:rPr lang="nl-BE" sz="2200" dirty="0" err="1">
                <a:latin typeface="FlandersArtSerif-Regular" panose="00000500000000000000" pitchFamily="2" charset="0"/>
              </a:rPr>
              <a:t>Guidelines</a:t>
            </a:r>
            <a:r>
              <a:rPr lang="nl-BE" sz="2200" dirty="0">
                <a:latin typeface="FlandersArtSerif-Regular" panose="00000500000000000000" pitchFamily="2" charset="0"/>
              </a:rPr>
              <a:t> </a:t>
            </a:r>
            <a:r>
              <a:rPr lang="nl-BE" sz="2200" dirty="0" err="1">
                <a:latin typeface="FlandersArtSerif-Regular" panose="00000500000000000000" pitchFamily="2" charset="0"/>
              </a:rPr>
              <a:t>based</a:t>
            </a:r>
            <a:r>
              <a:rPr lang="nl-BE" sz="2200" dirty="0">
                <a:latin typeface="FlandersArtSerif-Regular" panose="00000500000000000000" pitchFamily="2" charset="0"/>
              </a:rPr>
              <a:t> on ISO19115 </a:t>
            </a:r>
            <a:r>
              <a:rPr lang="nl-BE" sz="2200" dirty="0" err="1">
                <a:latin typeface="FlandersArtSerif-Regular" panose="00000500000000000000" pitchFamily="2" charset="0"/>
              </a:rPr>
              <a:t>and</a:t>
            </a:r>
            <a:r>
              <a:rPr lang="nl-BE" sz="2200" dirty="0">
                <a:latin typeface="FlandersArtSerif-Regular" panose="00000500000000000000" pitchFamily="2" charset="0"/>
              </a:rPr>
              <a:t> ISO19119 </a:t>
            </a: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nl-BE" sz="2200" dirty="0">
                <a:latin typeface="FlandersArtSerif-Regular" panose="00000500000000000000" pitchFamily="2" charset="0"/>
              </a:rPr>
              <a:t>Geeft eigenaars van geografische data de mogelijkheid om meer te bereiken dan met DCAT(-AP) omwille van </a:t>
            </a:r>
            <a:r>
              <a:rPr lang="nl-BE" sz="2200" b="1" dirty="0">
                <a:latin typeface="FlandersArtSerif-Regular" panose="00000500000000000000" pitchFamily="2" charset="0"/>
              </a:rPr>
              <a:t>extra RDF syntax </a:t>
            </a:r>
            <a:r>
              <a:rPr lang="nl-BE" sz="2200" dirty="0">
                <a:latin typeface="FlandersArtSerif-Regular" panose="00000500000000000000" pitchFamily="2" charset="0"/>
              </a:rPr>
              <a:t>(opnieuw hergebruik van bestaande vocabularia – geen nieuwe terminologie)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618116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Via schema plugins </a:t>
            </a:r>
            <a:r>
              <a:rPr lang="en-GB" dirty="0" err="1"/>
              <a:t>GeoNetwork</a:t>
            </a:r>
            <a:r>
              <a:rPr lang="en-GB" dirty="0"/>
              <a:t> can be extended to support other metadata standards</a:t>
            </a:r>
          </a:p>
          <a:p>
            <a:r>
              <a:rPr lang="en-GB" dirty="0"/>
              <a:t>Examples: ISO19139, ISO19115-3, ISO19110, </a:t>
            </a:r>
            <a:r>
              <a:rPr lang="en-GB" dirty="0" err="1"/>
              <a:t>SensorML</a:t>
            </a:r>
            <a:r>
              <a:rPr lang="en-GB" dirty="0"/>
              <a:t>,  … </a:t>
            </a:r>
            <a:r>
              <a:rPr lang="en-GB" dirty="0">
                <a:hlinkClick r:id="rId3"/>
              </a:rPr>
              <a:t>https://github.com/metadata101</a:t>
            </a:r>
            <a:r>
              <a:rPr lang="en-GB" dirty="0"/>
              <a:t> </a:t>
            </a:r>
          </a:p>
          <a:p>
            <a:r>
              <a:rPr lang="en-GB" dirty="0"/>
              <a:t>Plugins are an additional directory with:</a:t>
            </a:r>
          </a:p>
          <a:p>
            <a:pPr lvl="1"/>
            <a:r>
              <a:rPr lang="en-GB" dirty="0"/>
              <a:t>XML Schema</a:t>
            </a:r>
          </a:p>
          <a:p>
            <a:pPr lvl="1"/>
            <a:r>
              <a:rPr lang="en-GB" dirty="0"/>
              <a:t>XML configuration (forms)</a:t>
            </a:r>
          </a:p>
          <a:p>
            <a:pPr lvl="1"/>
            <a:r>
              <a:rPr lang="en-GB" dirty="0"/>
              <a:t>XSLT: forms, post-processing, index-fields, conversion, </a:t>
            </a:r>
            <a:r>
              <a:rPr lang="en-GB" dirty="0" err="1"/>
              <a:t>etc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schematron</a:t>
            </a:r>
            <a:r>
              <a:rPr lang="en-GB" dirty="0"/>
              <a:t> validation rules (optional)</a:t>
            </a:r>
          </a:p>
          <a:p>
            <a:pPr lvl="1"/>
            <a:r>
              <a:rPr lang="en-GB" dirty="0"/>
              <a:t>Java code: e.g. harvester (optional)</a:t>
            </a:r>
            <a:endParaRPr lang="en-GB" b="1" dirty="0"/>
          </a:p>
          <a:p>
            <a:pPr lvl="1"/>
            <a:r>
              <a:rPr lang="en-GB" dirty="0"/>
              <a:t>Metadata template / sample-data (optional)</a:t>
            </a:r>
          </a:p>
          <a:p>
            <a:pPr lvl="1"/>
            <a:r>
              <a:rPr lang="en-GB" dirty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GeoNetwork</a:t>
            </a:r>
            <a:r>
              <a:rPr lang="en-GB" b="1" dirty="0"/>
              <a:t>: schema plugin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9897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Based on DCAT-AP v1.1</a:t>
            </a:r>
          </a:p>
          <a:p>
            <a:r>
              <a:rPr lang="en-GB" dirty="0"/>
              <a:t>Funded and managed by </a:t>
            </a:r>
            <a:r>
              <a:rPr lang="en-GB" dirty="0" err="1"/>
              <a:t>Informatie</a:t>
            </a:r>
            <a:r>
              <a:rPr lang="en-GB" dirty="0"/>
              <a:t> </a:t>
            </a:r>
            <a:r>
              <a:rPr lang="en-GB" dirty="0" err="1"/>
              <a:t>Vlaanderen</a:t>
            </a:r>
            <a:endParaRPr lang="en-GB" dirty="0"/>
          </a:p>
          <a:p>
            <a:r>
              <a:rPr lang="en-GB" dirty="0"/>
              <a:t>Beta environment: </a:t>
            </a:r>
          </a:p>
          <a:p>
            <a:pPr marL="457200" lvl="1" indent="0">
              <a:buNone/>
            </a:pPr>
            <a:r>
              <a:rPr lang="en-GB" dirty="0">
                <a:hlinkClick r:id="rId2"/>
              </a:rPr>
              <a:t>http://beta.metadata.vlaanderen.be/geonetwork</a:t>
            </a:r>
            <a:r>
              <a:rPr lang="en-GB" dirty="0"/>
              <a:t> </a:t>
            </a:r>
          </a:p>
          <a:p>
            <a:r>
              <a:rPr lang="en-GB" dirty="0"/>
              <a:t>Will be released as open-source software (GPLv2 license)</a:t>
            </a:r>
          </a:p>
          <a:p>
            <a:pPr marL="440871" lvl="1" indent="0">
              <a:buNone/>
            </a:pPr>
            <a:r>
              <a:rPr lang="en-GB" dirty="0"/>
              <a:t> </a:t>
            </a:r>
            <a:r>
              <a:rPr lang="en-GB" dirty="0">
                <a:hlinkClick r:id="rId3"/>
              </a:rPr>
              <a:t>https://github.com/metadata101/dcat-ap1.1</a:t>
            </a:r>
            <a:r>
              <a:rPr lang="en-GB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DCAT-AP Schema </a:t>
            </a:r>
            <a:r>
              <a:rPr lang="nl-BE" b="1" dirty="0" err="1"/>
              <a:t>plugin</a:t>
            </a:r>
            <a:endParaRPr lang="nl-BE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298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DCAT-AP XML Schema: a “normalised” XML Schema for DCAT-AP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sz="quarter" idx="10"/>
          </p:nvPr>
        </p:nvSpPr>
        <p:spPr>
          <a:xfrm>
            <a:off x="681038" y="1482215"/>
            <a:ext cx="9118945" cy="49923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latin typeface="FlandersArtSerif-Regular" panose="00000500000000000000" pitchFamily="2" charset="0"/>
              </a:rPr>
              <a:t>XML</a:t>
            </a:r>
            <a:r>
              <a:rPr lang="en-GB" dirty="0">
                <a:latin typeface="FlandersArtSerif-Regular" panose="00000500000000000000" pitchFamily="2" charset="0"/>
              </a:rPr>
              <a:t> is a nested data structure that can be queried with </a:t>
            </a:r>
            <a:r>
              <a:rPr lang="en-GB" i="1" dirty="0" err="1">
                <a:latin typeface="FlandersArtSerif-Regular" panose="00000500000000000000" pitchFamily="2" charset="0"/>
              </a:rPr>
              <a:t>Xpath</a:t>
            </a:r>
            <a:r>
              <a:rPr lang="en-GB" i="1" dirty="0">
                <a:latin typeface="FlandersArtSerif-Regular" panose="00000500000000000000" pitchFamily="2" charset="0"/>
              </a:rPr>
              <a:t>, </a:t>
            </a:r>
            <a:r>
              <a:rPr lang="en-GB" i="1" dirty="0" err="1">
                <a:latin typeface="FlandersArtSerif-Regular" panose="00000500000000000000" pitchFamily="2" charset="0"/>
              </a:rPr>
              <a:t>Xquery</a:t>
            </a:r>
            <a:r>
              <a:rPr lang="en-GB" i="1" dirty="0">
                <a:latin typeface="FlandersArtSerif-Regular" panose="00000500000000000000" pitchFamily="2" charset="0"/>
              </a:rPr>
              <a:t>, XSLT</a:t>
            </a:r>
            <a:r>
              <a:rPr lang="en-GB" dirty="0">
                <a:latin typeface="FlandersArtSerif-Regular" panose="00000500000000000000" pitchFamily="2" charset="0"/>
              </a:rPr>
              <a:t>, …</a:t>
            </a:r>
          </a:p>
          <a:p>
            <a:pPr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latin typeface="FlandersArtSerif-Regular" panose="00000500000000000000" pitchFamily="2" charset="0"/>
              </a:rPr>
              <a:t>RDF </a:t>
            </a:r>
            <a:r>
              <a:rPr lang="en-GB" dirty="0">
                <a:latin typeface="FlandersArtSerif-Regular" panose="00000500000000000000" pitchFamily="2" charset="0"/>
              </a:rPr>
              <a:t>is a graph-based data structure that can be queried with </a:t>
            </a:r>
            <a:r>
              <a:rPr lang="en-GB" i="1" dirty="0">
                <a:latin typeface="FlandersArtSerif-Regular" panose="00000500000000000000" pitchFamily="2" charset="0"/>
              </a:rPr>
              <a:t>SPARQL</a:t>
            </a:r>
            <a:r>
              <a:rPr lang="en-GB" dirty="0">
                <a:latin typeface="FlandersArtSerif-Regular" panose="00000500000000000000" pitchFamily="2" charset="0"/>
              </a:rPr>
              <a:t>. The RDF/XML serialisation of RDF can be arbitrarily structured.</a:t>
            </a:r>
          </a:p>
          <a:p>
            <a:pPr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GB" dirty="0">
              <a:latin typeface="FlandersArtSerif-Regular" panose="00000500000000000000" pitchFamily="2" charset="0"/>
            </a:endParaRPr>
          </a:p>
          <a:p>
            <a:pPr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FlandersArtSerif-Regular" panose="00000500000000000000" pitchFamily="2" charset="0"/>
              </a:rPr>
              <a:t>GeoNetwork can only process XML-based metadata.</a:t>
            </a:r>
          </a:p>
          <a:p>
            <a:pPr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FlandersArtSerif-Regular" panose="00000500000000000000" pitchFamily="2" charset="0"/>
              </a:rPr>
              <a:t>So, an XML Schema must be defined.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1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63326" y="4948980"/>
            <a:ext cx="8327579" cy="1807104"/>
            <a:chOff x="947034" y="5020962"/>
            <a:chExt cx="8327579" cy="1807104"/>
          </a:xfrm>
        </p:grpSpPr>
        <p:grpSp>
          <p:nvGrpSpPr>
            <p:cNvPr id="14" name="Group 13"/>
            <p:cNvGrpSpPr/>
            <p:nvPr/>
          </p:nvGrpSpPr>
          <p:grpSpPr>
            <a:xfrm>
              <a:off x="947034" y="5020962"/>
              <a:ext cx="8327579" cy="930730"/>
              <a:chOff x="1289922" y="4898502"/>
              <a:chExt cx="8327579" cy="93073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383936" y="4898503"/>
                <a:ext cx="1665514" cy="9307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DCAT-AP XML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838914" y="4898502"/>
                <a:ext cx="1665514" cy="9307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DCAT-AP RDF</a:t>
                </a:r>
              </a:p>
            </p:txBody>
          </p:sp>
          <p:sp>
            <p:nvSpPr>
              <p:cNvPr id="12" name="Circular Arrow 11"/>
              <p:cNvSpPr/>
              <p:nvPr/>
            </p:nvSpPr>
            <p:spPr>
              <a:xfrm rot="5400000">
                <a:off x="8195554" y="4407284"/>
                <a:ext cx="908958" cy="1934937"/>
              </a:xfrm>
              <a:prstGeom prst="circularArrow">
                <a:avLst>
                  <a:gd name="adj1" fmla="val 12500"/>
                  <a:gd name="adj2" fmla="val 1101516"/>
                  <a:gd name="adj3" fmla="val 20457681"/>
                  <a:gd name="adj4" fmla="val 10800000"/>
                  <a:gd name="adj5" fmla="val 12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Ins="1656000" bIns="0"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SPARQL CONSTRUCT </a:t>
                </a:r>
              </a:p>
            </p:txBody>
          </p:sp>
          <p:sp>
            <p:nvSpPr>
              <p:cNvPr id="13" name="Circular Arrow 12"/>
              <p:cNvSpPr/>
              <p:nvPr/>
            </p:nvSpPr>
            <p:spPr>
              <a:xfrm rot="16200000">
                <a:off x="1802912" y="4407284"/>
                <a:ext cx="908958" cy="1934937"/>
              </a:xfrm>
              <a:prstGeom prst="circularArrow">
                <a:avLst>
                  <a:gd name="adj1" fmla="val 12500"/>
                  <a:gd name="adj2" fmla="val 1101516"/>
                  <a:gd name="adj3" fmla="val 20457681"/>
                  <a:gd name="adj4" fmla="val 10800000"/>
                  <a:gd name="adj5" fmla="val 12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1656000" rIns="0" bIns="0" rtlCol="0" anchor="t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XSLT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534150" y="6123219"/>
              <a:ext cx="1772995" cy="704847"/>
              <a:chOff x="6534150" y="6123219"/>
              <a:chExt cx="1772995" cy="70484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534150" y="6123219"/>
                <a:ext cx="592800" cy="704847"/>
                <a:chOff x="6534150" y="6123219"/>
                <a:chExt cx="592800" cy="704847"/>
              </a:xfrm>
            </p:grpSpPr>
            <p:sp>
              <p:nvSpPr>
                <p:cNvPr id="2" name="Folded Corner 1"/>
                <p:cNvSpPr/>
                <p:nvPr/>
              </p:nvSpPr>
              <p:spPr>
                <a:xfrm>
                  <a:off x="6534150" y="6123219"/>
                  <a:ext cx="288000" cy="400047"/>
                </a:xfrm>
                <a:prstGeom prst="folded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" name="Folded Corner 15"/>
                <p:cNvSpPr/>
                <p:nvPr/>
              </p:nvSpPr>
              <p:spPr>
                <a:xfrm>
                  <a:off x="6686550" y="6275619"/>
                  <a:ext cx="288000" cy="400047"/>
                </a:xfrm>
                <a:prstGeom prst="folded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" name="Folded Corner 16"/>
                <p:cNvSpPr/>
                <p:nvPr/>
              </p:nvSpPr>
              <p:spPr>
                <a:xfrm>
                  <a:off x="6838950" y="6428019"/>
                  <a:ext cx="288000" cy="400047"/>
                </a:xfrm>
                <a:prstGeom prst="folded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7328783" y="6224400"/>
                <a:ext cx="9783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DCAT-RDF records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081870" y="6123219"/>
              <a:ext cx="1733542" cy="664028"/>
              <a:chOff x="2081870" y="6123219"/>
              <a:chExt cx="1733542" cy="66402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081870" y="6123219"/>
                <a:ext cx="598714" cy="664028"/>
                <a:chOff x="2081870" y="6123219"/>
                <a:chExt cx="598714" cy="664028"/>
              </a:xfrm>
            </p:grpSpPr>
            <p:sp>
              <p:nvSpPr>
                <p:cNvPr id="18" name="Folded Corner 17"/>
                <p:cNvSpPr/>
                <p:nvPr/>
              </p:nvSpPr>
              <p:spPr>
                <a:xfrm>
                  <a:off x="2081870" y="6123219"/>
                  <a:ext cx="293914" cy="359228"/>
                </a:xfrm>
                <a:prstGeom prst="folded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" name="Folded Corner 18"/>
                <p:cNvSpPr/>
                <p:nvPr/>
              </p:nvSpPr>
              <p:spPr>
                <a:xfrm>
                  <a:off x="2234270" y="6275619"/>
                  <a:ext cx="293914" cy="359228"/>
                </a:xfrm>
                <a:prstGeom prst="folded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" name="Folded Corner 19"/>
                <p:cNvSpPr/>
                <p:nvPr/>
              </p:nvSpPr>
              <p:spPr>
                <a:xfrm>
                  <a:off x="2386670" y="6428019"/>
                  <a:ext cx="293914" cy="359228"/>
                </a:xfrm>
                <a:prstGeom prst="folded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2837050" y="6224400"/>
                <a:ext cx="9783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normalised</a:t>
                </a:r>
              </a:p>
              <a:p>
                <a:r>
                  <a:rPr lang="en-GB" sz="1200" dirty="0"/>
                  <a:t>DCAT-XML</a:t>
                </a:r>
              </a:p>
            </p:txBody>
          </p:sp>
        </p:grpSp>
      </p:grp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418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More restrictive than DCAT-RDF</a:t>
            </a:r>
          </a:p>
          <a:p>
            <a:pPr marL="0" indent="0">
              <a:buNone/>
            </a:pPr>
            <a:r>
              <a:rPr lang="en-GB" dirty="0"/>
              <a:t>Any document that is valid according to DCAT-XML is valid according to DCAT-RDF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Sequence and nesting:</a:t>
            </a:r>
          </a:p>
          <a:p>
            <a:pPr lvl="1"/>
            <a:r>
              <a:rPr lang="en-GB" dirty="0" err="1"/>
              <a:t>dcat:Catalog</a:t>
            </a:r>
            <a:endParaRPr lang="en-GB" dirty="0"/>
          </a:p>
          <a:p>
            <a:pPr lvl="2"/>
            <a:r>
              <a:rPr lang="en-GB" dirty="0"/>
              <a:t> </a:t>
            </a:r>
            <a:r>
              <a:rPr lang="en-GB" dirty="0" err="1"/>
              <a:t>dcat:Dataset</a:t>
            </a:r>
            <a:r>
              <a:rPr lang="en-GB" dirty="0"/>
              <a:t>, </a:t>
            </a:r>
          </a:p>
          <a:p>
            <a:pPr lvl="3"/>
            <a:r>
              <a:rPr lang="en-GB" dirty="0" err="1"/>
              <a:t>dcat:Distribution</a:t>
            </a:r>
            <a:endParaRPr lang="en-GB" dirty="0"/>
          </a:p>
          <a:p>
            <a:pPr lvl="3"/>
            <a:endParaRPr lang="en-GB" dirty="0"/>
          </a:p>
          <a:p>
            <a:endParaRPr lang="en-GB" dirty="0"/>
          </a:p>
          <a:p>
            <a:r>
              <a:rPr lang="en-GB" dirty="0" err="1"/>
              <a:t>dct:LicenseDocument</a:t>
            </a:r>
            <a:r>
              <a:rPr lang="en-GB" dirty="0"/>
              <a:t> as sub-templates</a:t>
            </a:r>
          </a:p>
          <a:p>
            <a:r>
              <a:rPr lang="en-GB" dirty="0" err="1"/>
              <a:t>dct:language</a:t>
            </a:r>
            <a:r>
              <a:rPr lang="en-GB" dirty="0"/>
              <a:t> (</a:t>
            </a:r>
            <a:r>
              <a:rPr lang="en-GB" dirty="0" err="1"/>
              <a:t>dct:LinguisticDocument</a:t>
            </a:r>
            <a:r>
              <a:rPr lang="en-GB" dirty="0"/>
              <a:t>), </a:t>
            </a:r>
            <a:r>
              <a:rPr lang="en-GB" dirty="0" err="1"/>
              <a:t>dcat:theme</a:t>
            </a:r>
            <a:r>
              <a:rPr lang="en-GB" dirty="0"/>
              <a:t> (</a:t>
            </a:r>
            <a:r>
              <a:rPr lang="en-GB" dirty="0" err="1"/>
              <a:t>skos:Concept</a:t>
            </a:r>
            <a:r>
              <a:rPr lang="en-GB" dirty="0"/>
              <a:t>), </a:t>
            </a:r>
            <a:r>
              <a:rPr lang="en-GB" dirty="0" err="1"/>
              <a:t>dct:accrualPeriodicity</a:t>
            </a:r>
            <a:r>
              <a:rPr lang="en-GB" dirty="0"/>
              <a:t> (</a:t>
            </a:r>
            <a:r>
              <a:rPr lang="en-GB" dirty="0" err="1"/>
              <a:t>dct</a:t>
            </a:r>
            <a:r>
              <a:rPr lang="en-GB" dirty="0"/>
              <a:t>: … as thesauri (</a:t>
            </a:r>
            <a:r>
              <a:rPr lang="en-GB" dirty="0" err="1"/>
              <a:t>skos:Concept</a:t>
            </a:r>
            <a:r>
              <a:rPr lang="en-GB" dirty="0"/>
              <a:t>)</a:t>
            </a:r>
          </a:p>
          <a:p>
            <a:r>
              <a:rPr lang="en-GB" dirty="0"/>
              <a:t>multilingualism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DCAT-AP XML Schema: design choices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5168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BE" dirty="0"/>
              <a:t>Simple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advanced</a:t>
            </a:r>
            <a:r>
              <a:rPr lang="nl-BE" dirty="0"/>
              <a:t> form</a:t>
            </a:r>
          </a:p>
          <a:p>
            <a:r>
              <a:rPr lang="nl-BE" dirty="0" err="1"/>
              <a:t>Multilingual</a:t>
            </a:r>
            <a:endParaRPr lang="nl-BE" dirty="0"/>
          </a:p>
          <a:p>
            <a:r>
              <a:rPr lang="nl-BE" dirty="0" err="1"/>
              <a:t>Controlled</a:t>
            </a:r>
            <a:r>
              <a:rPr lang="nl-BE" dirty="0"/>
              <a:t> </a:t>
            </a:r>
            <a:r>
              <a:rPr lang="nl-BE" dirty="0" err="1"/>
              <a:t>vocabularies</a:t>
            </a:r>
            <a:r>
              <a:rPr lang="nl-BE" dirty="0"/>
              <a:t> as thesauri</a:t>
            </a:r>
          </a:p>
          <a:p>
            <a:r>
              <a:rPr lang="nl-BE" dirty="0" err="1"/>
              <a:t>Reuse</a:t>
            </a:r>
            <a:r>
              <a:rPr lang="nl-BE" dirty="0"/>
              <a:t> (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modification</a:t>
            </a:r>
            <a:r>
              <a:rPr lang="nl-BE" dirty="0"/>
              <a:t>) of </a:t>
            </a:r>
            <a:r>
              <a:rPr lang="nl-BE" dirty="0" err="1"/>
              <a:t>existing</a:t>
            </a:r>
            <a:r>
              <a:rPr lang="nl-BE" dirty="0"/>
              <a:t> </a:t>
            </a:r>
            <a:r>
              <a:rPr lang="nl-BE" dirty="0" err="1"/>
              <a:t>controls</a:t>
            </a:r>
            <a:r>
              <a:rPr lang="nl-BE" dirty="0"/>
              <a:t> (e.g. </a:t>
            </a:r>
            <a:r>
              <a:rPr lang="nl-BE" dirty="0" err="1"/>
              <a:t>spatial</a:t>
            </a:r>
            <a:r>
              <a:rPr lang="nl-BE" dirty="0"/>
              <a:t> </a:t>
            </a:r>
            <a:r>
              <a:rPr lang="nl-BE" dirty="0" err="1"/>
              <a:t>extent</a:t>
            </a:r>
            <a:r>
              <a:rPr lang="nl-BE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DCAT-AP editor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17</a:t>
            </a:fld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1" y="3737148"/>
            <a:ext cx="4179812" cy="286861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73" y="775753"/>
            <a:ext cx="4122468" cy="279893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45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The </a:t>
            </a:r>
            <a:r>
              <a:rPr lang="nl-BE" dirty="0" err="1"/>
              <a:t>plugin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include</a:t>
            </a:r>
            <a:r>
              <a:rPr lang="nl-BE" dirty="0"/>
              <a:t> the DCAT-AP v1.1 </a:t>
            </a:r>
            <a:r>
              <a:rPr lang="nl-BE" dirty="0" err="1"/>
              <a:t>controlled</a:t>
            </a:r>
            <a:r>
              <a:rPr lang="nl-BE" dirty="0"/>
              <a:t> </a:t>
            </a:r>
            <a:r>
              <a:rPr lang="nl-BE" dirty="0" err="1"/>
              <a:t>vocabularies</a:t>
            </a:r>
            <a:r>
              <a:rPr lang="nl-BE" dirty="0"/>
              <a:t> as </a:t>
            </a:r>
            <a:r>
              <a:rPr lang="nl-BE" dirty="0" err="1"/>
              <a:t>GeoNetwork</a:t>
            </a:r>
            <a:r>
              <a:rPr lang="nl-BE" dirty="0"/>
              <a:t> thesauri (SKOS)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sz="2000" dirty="0"/>
          </a:p>
          <a:p>
            <a:pPr marL="440871" lvl="1" indent="0">
              <a:lnSpc>
                <a:spcPct val="115000"/>
              </a:lnSpc>
              <a:buNone/>
            </a:pPr>
            <a:r>
              <a:rPr lang="en-GB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</a:t>
            </a:r>
            <a:r>
              <a:rPr lang="en-GB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dct:language</a:t>
            </a:r>
            <a:r>
              <a:rPr lang="en-GB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nl-BE" sz="1600" dirty="0">
              <a:latin typeface="Calibri"/>
              <a:ea typeface="Calibri"/>
              <a:cs typeface="Times New Roman"/>
            </a:endParaRPr>
          </a:p>
          <a:p>
            <a:pPr marL="440871" lvl="1" indent="0">
              <a:lnSpc>
                <a:spcPct val="115000"/>
              </a:lnSpc>
              <a:buNone/>
            </a:pPr>
            <a:r>
              <a:rPr lang="en-GB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   </a:t>
            </a:r>
            <a:r>
              <a:rPr lang="en-GB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</a:t>
            </a:r>
            <a:r>
              <a:rPr lang="en-GB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skos:Concept</a:t>
            </a:r>
            <a:r>
              <a:rPr lang="en-GB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GB" sz="13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rdf:about</a:t>
            </a:r>
            <a:r>
              <a:rPr lang="en-GB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GB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en-GB" sz="1300" b="1" u="sng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http://publications.europa.eu/resource/authority/language/NLD</a:t>
            </a:r>
            <a:r>
              <a:rPr lang="en-GB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en-GB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nl-BE" sz="1600" dirty="0">
              <a:latin typeface="Calibri"/>
              <a:ea typeface="Calibri"/>
              <a:cs typeface="Times New Roman"/>
            </a:endParaRPr>
          </a:p>
          <a:p>
            <a:pPr marL="440871" lvl="1" indent="0">
              <a:lnSpc>
                <a:spcPct val="115000"/>
              </a:lnSpc>
              <a:buNone/>
            </a:pPr>
            <a:r>
              <a:rPr lang="en-GB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	  </a:t>
            </a:r>
            <a:r>
              <a:rPr lang="en-GB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</a:t>
            </a:r>
            <a:r>
              <a:rPr lang="en-GB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rdf:type</a:t>
            </a:r>
            <a:r>
              <a:rPr lang="en-GB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GB" sz="13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rdf:resource</a:t>
            </a:r>
            <a:r>
              <a:rPr lang="en-GB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GB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en-GB" sz="1300" b="1" dirty="0" err="1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dct:LinguisticSystem</a:t>
            </a:r>
            <a:r>
              <a:rPr lang="en-GB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en-GB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/&gt;</a:t>
            </a:r>
            <a:endParaRPr lang="nl-BE" sz="1600" dirty="0">
              <a:latin typeface="Calibri"/>
              <a:ea typeface="Calibri"/>
              <a:cs typeface="Times New Roman"/>
            </a:endParaRPr>
          </a:p>
          <a:p>
            <a:pPr marL="440871" lvl="1" indent="0">
              <a:lnSpc>
                <a:spcPct val="115000"/>
              </a:lnSpc>
              <a:buNone/>
            </a:pPr>
            <a:r>
              <a:rPr lang="en-GB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	  </a:t>
            </a:r>
            <a:r>
              <a:rPr lang="nl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</a:t>
            </a:r>
            <a:r>
              <a:rPr lang="nl-BE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skos:prefLabel</a:t>
            </a:r>
            <a:r>
              <a:rPr lang="nl-BE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nl-BE" sz="13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xml:lang</a:t>
            </a:r>
            <a:r>
              <a:rPr lang="nl-BE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nl-BE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"nl"</a:t>
            </a:r>
            <a:r>
              <a:rPr lang="nl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&gt;</a:t>
            </a:r>
            <a:r>
              <a:rPr lang="nl-BE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Nederlands</a:t>
            </a:r>
            <a:r>
              <a:rPr lang="nl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&lt;/</a:t>
            </a:r>
            <a:r>
              <a:rPr lang="nl-BE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skos:prefLabel</a:t>
            </a:r>
            <a:r>
              <a:rPr lang="nl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nl-BE" sz="1600" dirty="0">
              <a:latin typeface="Calibri"/>
              <a:ea typeface="Calibri"/>
              <a:cs typeface="Times New Roman"/>
            </a:endParaRPr>
          </a:p>
          <a:p>
            <a:pPr marL="440871" lvl="1" indent="0">
              <a:lnSpc>
                <a:spcPct val="115000"/>
              </a:lnSpc>
              <a:buNone/>
            </a:pPr>
            <a:r>
              <a:rPr lang="nl-BE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	  </a:t>
            </a:r>
            <a:r>
              <a:rPr lang="nl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</a:t>
            </a:r>
            <a:r>
              <a:rPr lang="nl-BE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skos:prefLabel</a:t>
            </a:r>
            <a:r>
              <a:rPr lang="nl-BE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nl-BE" sz="13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xml:lang</a:t>
            </a:r>
            <a:r>
              <a:rPr lang="nl-BE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nl-BE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"en"</a:t>
            </a:r>
            <a:r>
              <a:rPr lang="nl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&gt;</a:t>
            </a:r>
            <a:r>
              <a:rPr lang="nl-BE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Dutch</a:t>
            </a:r>
            <a:r>
              <a:rPr lang="nl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&lt;/</a:t>
            </a:r>
            <a:r>
              <a:rPr lang="nl-BE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skos:prefLabel</a:t>
            </a:r>
            <a:r>
              <a:rPr lang="nl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nl-BE" sz="1600" dirty="0">
              <a:latin typeface="Calibri"/>
              <a:ea typeface="Calibri"/>
              <a:cs typeface="Times New Roman"/>
            </a:endParaRPr>
          </a:p>
          <a:p>
            <a:pPr marL="440871" lvl="1" indent="0">
              <a:lnSpc>
                <a:spcPct val="115000"/>
              </a:lnSpc>
              <a:buNone/>
            </a:pPr>
            <a:r>
              <a:rPr lang="nl-BE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	  </a:t>
            </a:r>
            <a:r>
              <a:rPr lang="nl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</a:t>
            </a:r>
            <a:r>
              <a:rPr lang="nl-BE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skos:prefLabel</a:t>
            </a:r>
            <a:r>
              <a:rPr lang="nl-BE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nl-BE" sz="13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xml:lang</a:t>
            </a:r>
            <a:r>
              <a:rPr lang="nl-BE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nl-BE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nl-BE" sz="1300" b="1" dirty="0" err="1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fr</a:t>
            </a:r>
            <a:r>
              <a:rPr lang="nl-BE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nl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&gt;</a:t>
            </a:r>
            <a:r>
              <a:rPr lang="nl-BE" sz="1300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néerlandais</a:t>
            </a:r>
            <a:r>
              <a:rPr lang="nl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&lt;/</a:t>
            </a:r>
            <a:r>
              <a:rPr lang="nl-BE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skos:prefLabel</a:t>
            </a:r>
            <a:r>
              <a:rPr lang="nl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nl-BE" sz="1600" dirty="0">
              <a:latin typeface="Calibri"/>
              <a:ea typeface="Calibri"/>
              <a:cs typeface="Times New Roman"/>
            </a:endParaRPr>
          </a:p>
          <a:p>
            <a:pPr marL="440871" lvl="1" indent="0">
              <a:lnSpc>
                <a:spcPct val="115000"/>
              </a:lnSpc>
              <a:buNone/>
            </a:pPr>
            <a:r>
              <a:rPr lang="nl-BE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	  </a:t>
            </a:r>
            <a:r>
              <a:rPr lang="de-D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</a:t>
            </a:r>
            <a:r>
              <a:rPr lang="de-DE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skos:prefLabel</a:t>
            </a:r>
            <a:r>
              <a:rPr lang="de-DE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de-DE" sz="13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xml:lang</a:t>
            </a:r>
            <a:r>
              <a:rPr lang="de-DE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de-DE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"de"</a:t>
            </a:r>
            <a:r>
              <a:rPr lang="de-D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&gt;</a:t>
            </a:r>
            <a:r>
              <a:rPr lang="de-DE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Niederländisch</a:t>
            </a:r>
            <a:r>
              <a:rPr lang="de-D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&lt;/</a:t>
            </a:r>
            <a:r>
              <a:rPr lang="de-DE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skos:prefLabel</a:t>
            </a:r>
            <a:r>
              <a:rPr lang="de-D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nl-BE" sz="1600" dirty="0">
              <a:latin typeface="Calibri"/>
              <a:ea typeface="Calibri"/>
              <a:cs typeface="Times New Roman"/>
            </a:endParaRPr>
          </a:p>
          <a:p>
            <a:pPr marL="440871" lvl="1" indent="0">
              <a:lnSpc>
                <a:spcPct val="115000"/>
              </a:lnSpc>
              <a:buNone/>
            </a:pPr>
            <a:r>
              <a:rPr lang="de-DE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	  </a:t>
            </a:r>
            <a:r>
              <a:rPr lang="de-D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</a:t>
            </a:r>
            <a:r>
              <a:rPr lang="de-DE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skos:inScheme</a:t>
            </a:r>
            <a:r>
              <a:rPr lang="de-DE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de-DE" sz="13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rdf:resource</a:t>
            </a:r>
            <a:r>
              <a:rPr lang="de-DE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de-DE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de-DE" sz="1300" b="1" u="sng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http://publications.europa.eu/</a:t>
            </a:r>
            <a:r>
              <a:rPr lang="de-DE" sz="1300" b="1" u="sng" dirty="0" err="1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resource</a:t>
            </a:r>
            <a:r>
              <a:rPr lang="de-DE" sz="1300" b="1" u="sng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de-DE" sz="1300" b="1" u="sng" dirty="0" err="1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authority</a:t>
            </a:r>
            <a:r>
              <a:rPr lang="de-DE" sz="1300" b="1" u="sng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de-DE" sz="1300" b="1" u="sng" dirty="0" err="1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language</a:t>
            </a:r>
            <a:r>
              <a:rPr lang="de-DE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de-D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/&gt;</a:t>
            </a:r>
            <a:endParaRPr lang="nl-BE" sz="1600" dirty="0">
              <a:latin typeface="Calibri"/>
              <a:ea typeface="Calibri"/>
              <a:cs typeface="Times New Roman"/>
            </a:endParaRPr>
          </a:p>
          <a:p>
            <a:pPr marL="440871" lvl="1" indent="0">
              <a:lnSpc>
                <a:spcPct val="115000"/>
              </a:lnSpc>
              <a:buNone/>
            </a:pPr>
            <a:r>
              <a:rPr lang="de-DE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   </a:t>
            </a:r>
            <a:r>
              <a:rPr lang="fr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&lt;/</a:t>
            </a:r>
            <a:r>
              <a:rPr lang="fr-BE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skos:Concept</a:t>
            </a:r>
            <a:r>
              <a:rPr lang="fr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nl-BE" sz="1600" dirty="0">
              <a:latin typeface="Calibri"/>
              <a:ea typeface="Calibri"/>
              <a:cs typeface="Times New Roman"/>
            </a:endParaRPr>
          </a:p>
          <a:p>
            <a:pPr marL="440871" lvl="1" indent="0">
              <a:lnSpc>
                <a:spcPct val="115000"/>
              </a:lnSpc>
              <a:buNone/>
            </a:pPr>
            <a:r>
              <a:rPr lang="fr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&lt;/</a:t>
            </a:r>
            <a:r>
              <a:rPr lang="fr-BE" sz="13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dct:language</a:t>
            </a:r>
            <a:r>
              <a:rPr lang="fr-BE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nl-BE" sz="1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Controlled</a:t>
            </a:r>
            <a:r>
              <a:rPr lang="nl-BE" b="1" dirty="0"/>
              <a:t> </a:t>
            </a:r>
            <a:r>
              <a:rPr lang="nl-BE" b="1" dirty="0" err="1"/>
              <a:t>vocabularies</a:t>
            </a:r>
            <a:endParaRPr lang="nl-BE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18</a:t>
            </a:fld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64" y="2161822"/>
            <a:ext cx="29146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559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BE" dirty="0"/>
              <a:t>DCAT-AP </a:t>
            </a:r>
            <a:r>
              <a:rPr lang="nl-BE" dirty="0" err="1"/>
              <a:t>integrity</a:t>
            </a:r>
            <a:r>
              <a:rPr lang="nl-BE" dirty="0"/>
              <a:t> </a:t>
            </a:r>
            <a:r>
              <a:rPr lang="nl-BE" dirty="0" err="1"/>
              <a:t>constraints</a:t>
            </a:r>
            <a:r>
              <a:rPr lang="nl-BE" dirty="0"/>
              <a:t> have been </a:t>
            </a:r>
            <a:r>
              <a:rPr lang="nl-BE" dirty="0" err="1"/>
              <a:t>transformed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a </a:t>
            </a:r>
            <a:r>
              <a:rPr lang="nl-BE" dirty="0" err="1"/>
              <a:t>three</a:t>
            </a:r>
            <a:r>
              <a:rPr lang="nl-BE" dirty="0"/>
              <a:t> </a:t>
            </a:r>
            <a:r>
              <a:rPr lang="nl-BE" dirty="0" err="1"/>
              <a:t>schematron</a:t>
            </a:r>
            <a:r>
              <a:rPr lang="nl-BE" dirty="0"/>
              <a:t> </a:t>
            </a:r>
            <a:r>
              <a:rPr lang="nl-BE" dirty="0" err="1"/>
              <a:t>rulesets</a:t>
            </a:r>
            <a:r>
              <a:rPr lang="nl-BE" dirty="0"/>
              <a:t>:</a:t>
            </a:r>
          </a:p>
          <a:p>
            <a:pPr lvl="1"/>
            <a:r>
              <a:rPr lang="nl-BE" dirty="0"/>
              <a:t>DCAT-AP v1.1 </a:t>
            </a:r>
            <a:r>
              <a:rPr lang="nl-BE" dirty="0" err="1"/>
              <a:t>strict</a:t>
            </a:r>
            <a:r>
              <a:rPr lang="nl-BE" dirty="0"/>
              <a:t> </a:t>
            </a:r>
            <a:r>
              <a:rPr lang="nl-BE" dirty="0" err="1"/>
              <a:t>rules</a:t>
            </a:r>
            <a:endParaRPr lang="nl-BE" dirty="0"/>
          </a:p>
          <a:p>
            <a:pPr lvl="1"/>
            <a:r>
              <a:rPr lang="nl-BE" dirty="0"/>
              <a:t>DCAT-AP v1.1 </a:t>
            </a:r>
            <a:r>
              <a:rPr lang="nl-BE" dirty="0" err="1"/>
              <a:t>recommendations</a:t>
            </a:r>
            <a:endParaRPr lang="nl-BE" dirty="0"/>
          </a:p>
          <a:p>
            <a:pPr lvl="1"/>
            <a:r>
              <a:rPr lang="nl-BE" dirty="0"/>
              <a:t>DCAT-AP-VL </a:t>
            </a:r>
            <a:r>
              <a:rPr lang="nl-BE" dirty="0" err="1"/>
              <a:t>strict</a:t>
            </a:r>
            <a:r>
              <a:rPr lang="nl-BE" dirty="0"/>
              <a:t> </a:t>
            </a:r>
            <a:r>
              <a:rPr lang="nl-BE" dirty="0" err="1"/>
              <a:t>rules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Validation</a:t>
            </a:r>
            <a:endParaRPr lang="nl-BE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19</a:t>
            </a:fld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62" y="3760247"/>
            <a:ext cx="4950178" cy="247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88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BE" dirty="0"/>
              <a:t>Information</a:t>
            </a:r>
            <a:br>
              <a:rPr lang="nl-BE" dirty="0"/>
            </a:br>
            <a:r>
              <a:rPr lang="nl-BE" dirty="0"/>
              <a:t>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pPr marL="0" marR="0" lvl="0" indent="0" algn="r" defTabSz="914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FlandersArtSans-Bold" panose="00000800000000000000" pitchFamily="2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39" y="104572"/>
            <a:ext cx="2139513" cy="2037631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820036" y="442686"/>
          <a:ext cx="8309429" cy="587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GeoNetwork - DCAT-AP schema-plug-in - 2018 October 3rd </a:t>
            </a:r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FlandersArtSans-Bold" panose="000008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9890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nl-BE" dirty="0"/>
              <a:t>Standard </a:t>
            </a:r>
            <a:r>
              <a:rPr lang="nl-BE" dirty="0" err="1"/>
              <a:t>GeoNetwork</a:t>
            </a:r>
            <a:r>
              <a:rPr lang="nl-BE" dirty="0"/>
              <a:t> API</a:t>
            </a:r>
          </a:p>
          <a:p>
            <a:pPr lvl="1"/>
            <a:r>
              <a:rPr lang="nl-BE" dirty="0" err="1"/>
              <a:t>Reuse</a:t>
            </a:r>
            <a:r>
              <a:rPr lang="nl-BE" dirty="0"/>
              <a:t> of </a:t>
            </a:r>
            <a:r>
              <a:rPr lang="nl-BE" dirty="0" err="1"/>
              <a:t>Lucene</a:t>
            </a:r>
            <a:r>
              <a:rPr lang="nl-BE" dirty="0"/>
              <a:t> search parameters</a:t>
            </a:r>
          </a:p>
          <a:p>
            <a:r>
              <a:rPr lang="nl-BE" dirty="0"/>
              <a:t>Follows </a:t>
            </a:r>
            <a:r>
              <a:rPr lang="nl-BE" dirty="0" err="1"/>
              <a:t>recommendations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>
                <a:hlinkClick r:id="rId2"/>
              </a:rPr>
              <a:t>W3C LDP </a:t>
            </a:r>
            <a:r>
              <a:rPr lang="nl-BE" dirty="0" err="1">
                <a:hlinkClick r:id="rId2"/>
              </a:rPr>
              <a:t>Paging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Example</a:t>
            </a:r>
            <a:r>
              <a:rPr lang="nl-BE" dirty="0"/>
              <a:t>: </a:t>
            </a:r>
            <a:r>
              <a:rPr lang="nl-BE" dirty="0">
                <a:hlinkClick r:id="rId3"/>
              </a:rPr>
              <a:t>http://beta.metadata.vlaanderen.be/geonetwork/srv/api/0.1/records?from=1&amp;hitsPerPage=10&amp;any=beer</a:t>
            </a:r>
            <a:r>
              <a:rPr lang="nl-BE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RDF </a:t>
            </a:r>
            <a:r>
              <a:rPr lang="nl-BE" b="1" dirty="0" err="1"/>
              <a:t>endpoint</a:t>
            </a:r>
            <a:endParaRPr lang="nl-BE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0588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DCAT </a:t>
            </a:r>
            <a:r>
              <a:rPr lang="nl-BE" b="1" dirty="0" err="1"/>
              <a:t>harvester</a:t>
            </a:r>
            <a:endParaRPr lang="en-GB" b="1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0"/>
          </p:nvPr>
        </p:nvSpPr>
        <p:spPr>
          <a:xfrm>
            <a:off x="681038" y="1482215"/>
            <a:ext cx="9118945" cy="49923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latin typeface="FlandersArtSerif-Regular" panose="00000500000000000000" pitchFamily="2" charset="0"/>
              </a:rPr>
              <a:t>XML</a:t>
            </a:r>
            <a:r>
              <a:rPr lang="en-GB" dirty="0">
                <a:latin typeface="FlandersArtSerif-Regular" panose="00000500000000000000" pitchFamily="2" charset="0"/>
              </a:rPr>
              <a:t> is a nested data structure that can be queried with </a:t>
            </a:r>
            <a:r>
              <a:rPr lang="en-GB" dirty="0" err="1">
                <a:latin typeface="FlandersArtSerif-Regular" panose="00000500000000000000" pitchFamily="2" charset="0"/>
              </a:rPr>
              <a:t>Xpath</a:t>
            </a:r>
            <a:r>
              <a:rPr lang="en-GB" dirty="0">
                <a:latin typeface="FlandersArtSerif-Regular" panose="00000500000000000000" pitchFamily="2" charset="0"/>
              </a:rPr>
              <a:t>, </a:t>
            </a:r>
            <a:r>
              <a:rPr lang="en-GB" dirty="0" err="1">
                <a:latin typeface="FlandersArtSerif-Regular" panose="00000500000000000000" pitchFamily="2" charset="0"/>
              </a:rPr>
              <a:t>Xquery</a:t>
            </a:r>
            <a:r>
              <a:rPr lang="en-GB" dirty="0">
                <a:latin typeface="FlandersArtSerif-Regular" panose="00000500000000000000" pitchFamily="2" charset="0"/>
              </a:rPr>
              <a:t>, XSLT, …</a:t>
            </a:r>
          </a:p>
          <a:p>
            <a:pPr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latin typeface="FlandersArtSerif-Regular" panose="00000500000000000000" pitchFamily="2" charset="0"/>
              </a:rPr>
              <a:t>RDF </a:t>
            </a:r>
            <a:r>
              <a:rPr lang="en-GB" dirty="0">
                <a:latin typeface="FlandersArtSerif-Regular" panose="00000500000000000000" pitchFamily="2" charset="0"/>
              </a:rPr>
              <a:t>is a graph-based data structure that can be queried with SPARQL. The RDF/XML serialisation of RDF can be arbitrarily structured.</a:t>
            </a:r>
          </a:p>
          <a:p>
            <a:pPr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FlandersArtSerif-Regular" panose="00000500000000000000" pitchFamily="2" charset="0"/>
              </a:rPr>
              <a:t>GeoNetwork can only process XML-based metadata.</a:t>
            </a:r>
          </a:p>
          <a:p>
            <a:pPr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FlandersArtSerif-Regular" panose="00000500000000000000" pitchFamily="2" charset="0"/>
              </a:rPr>
              <a:t>On import, DCAT-RDF metadata must be “normalised” 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1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63326" y="4801840"/>
            <a:ext cx="8327579" cy="1807104"/>
            <a:chOff x="947034" y="5020962"/>
            <a:chExt cx="8327579" cy="1807104"/>
          </a:xfrm>
        </p:grpSpPr>
        <p:grpSp>
          <p:nvGrpSpPr>
            <p:cNvPr id="14" name="Group 13"/>
            <p:cNvGrpSpPr/>
            <p:nvPr/>
          </p:nvGrpSpPr>
          <p:grpSpPr>
            <a:xfrm>
              <a:off x="947034" y="5020962"/>
              <a:ext cx="8327579" cy="1020537"/>
              <a:chOff x="1289922" y="4898502"/>
              <a:chExt cx="8327579" cy="102053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383936" y="4898503"/>
                <a:ext cx="1665514" cy="9307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DCAT-XML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838914" y="4898502"/>
                <a:ext cx="1665514" cy="9307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DCAT-RDF</a:t>
                </a:r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4416843" y="5608796"/>
                <a:ext cx="2016579" cy="31024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XSLT </a:t>
                </a:r>
                <a:r>
                  <a:rPr lang="en-GB" sz="1400" dirty="0">
                    <a:solidFill>
                      <a:schemeClr val="tx1"/>
                    </a:solidFill>
                  </a:rPr>
                  <a:t>(trivial)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 flipH="1">
                <a:off x="4416842" y="4920274"/>
                <a:ext cx="1959428" cy="310243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SPARQL SELECT +</a:t>
                </a:r>
              </a:p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XSLT</a:t>
                </a:r>
              </a:p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ircular Arrow 11"/>
              <p:cNvSpPr/>
              <p:nvPr/>
            </p:nvSpPr>
            <p:spPr>
              <a:xfrm rot="5400000">
                <a:off x="8195554" y="4407284"/>
                <a:ext cx="908958" cy="1934937"/>
              </a:xfrm>
              <a:prstGeom prst="circularArrow">
                <a:avLst>
                  <a:gd name="adj1" fmla="val 12500"/>
                  <a:gd name="adj2" fmla="val 1101516"/>
                  <a:gd name="adj3" fmla="val 20457681"/>
                  <a:gd name="adj4" fmla="val 10800000"/>
                  <a:gd name="adj5" fmla="val 12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Ins="1656000" bIns="0"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SPARQL CONSTRUCT </a:t>
                </a:r>
              </a:p>
            </p:txBody>
          </p:sp>
          <p:sp>
            <p:nvSpPr>
              <p:cNvPr id="13" name="Circular Arrow 12"/>
              <p:cNvSpPr/>
              <p:nvPr/>
            </p:nvSpPr>
            <p:spPr>
              <a:xfrm rot="16200000">
                <a:off x="1802912" y="4407284"/>
                <a:ext cx="908958" cy="1934937"/>
              </a:xfrm>
              <a:prstGeom prst="circularArrow">
                <a:avLst>
                  <a:gd name="adj1" fmla="val 12500"/>
                  <a:gd name="adj2" fmla="val 1101516"/>
                  <a:gd name="adj3" fmla="val 20457681"/>
                  <a:gd name="adj4" fmla="val 10800000"/>
                  <a:gd name="adj5" fmla="val 12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1656000" rIns="0" bIns="0" rtlCol="0" anchor="t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XSLT 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534150" y="6123219"/>
              <a:ext cx="1772995" cy="704847"/>
              <a:chOff x="6534150" y="6123219"/>
              <a:chExt cx="1772995" cy="70484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534150" y="6123219"/>
                <a:ext cx="592800" cy="704847"/>
                <a:chOff x="6534150" y="6123219"/>
                <a:chExt cx="592800" cy="704847"/>
              </a:xfrm>
            </p:grpSpPr>
            <p:sp>
              <p:nvSpPr>
                <p:cNvPr id="2" name="Folded Corner 1"/>
                <p:cNvSpPr/>
                <p:nvPr/>
              </p:nvSpPr>
              <p:spPr>
                <a:xfrm>
                  <a:off x="6534150" y="6123219"/>
                  <a:ext cx="288000" cy="400047"/>
                </a:xfrm>
                <a:prstGeom prst="folded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" name="Folded Corner 15"/>
                <p:cNvSpPr/>
                <p:nvPr/>
              </p:nvSpPr>
              <p:spPr>
                <a:xfrm>
                  <a:off x="6686550" y="6275619"/>
                  <a:ext cx="288000" cy="400047"/>
                </a:xfrm>
                <a:prstGeom prst="folded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" name="Folded Corner 16"/>
                <p:cNvSpPr/>
                <p:nvPr/>
              </p:nvSpPr>
              <p:spPr>
                <a:xfrm>
                  <a:off x="6838950" y="6428019"/>
                  <a:ext cx="288000" cy="400047"/>
                </a:xfrm>
                <a:prstGeom prst="folded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7328783" y="6224400"/>
                <a:ext cx="9783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DCAT-AP records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081870" y="6123219"/>
              <a:ext cx="1733542" cy="664028"/>
              <a:chOff x="2081870" y="6123219"/>
              <a:chExt cx="1733542" cy="66402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081870" y="6123219"/>
                <a:ext cx="598714" cy="664028"/>
                <a:chOff x="2081870" y="6123219"/>
                <a:chExt cx="598714" cy="664028"/>
              </a:xfrm>
            </p:grpSpPr>
            <p:sp>
              <p:nvSpPr>
                <p:cNvPr id="18" name="Folded Corner 17"/>
                <p:cNvSpPr/>
                <p:nvPr/>
              </p:nvSpPr>
              <p:spPr>
                <a:xfrm>
                  <a:off x="2081870" y="6123219"/>
                  <a:ext cx="293914" cy="359228"/>
                </a:xfrm>
                <a:prstGeom prst="folded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" name="Folded Corner 18"/>
                <p:cNvSpPr/>
                <p:nvPr/>
              </p:nvSpPr>
              <p:spPr>
                <a:xfrm>
                  <a:off x="2234270" y="6275619"/>
                  <a:ext cx="293914" cy="359228"/>
                </a:xfrm>
                <a:prstGeom prst="folded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" name="Folded Corner 19"/>
                <p:cNvSpPr/>
                <p:nvPr/>
              </p:nvSpPr>
              <p:spPr>
                <a:xfrm>
                  <a:off x="2386670" y="6428019"/>
                  <a:ext cx="293914" cy="359228"/>
                </a:xfrm>
                <a:prstGeom prst="folded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2837050" y="6224400"/>
                <a:ext cx="9783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normalised</a:t>
                </a:r>
              </a:p>
              <a:p>
                <a:r>
                  <a:rPr lang="en-GB" sz="1200" dirty="0"/>
                  <a:t>DCAT-XML</a:t>
                </a:r>
              </a:p>
            </p:txBody>
          </p:sp>
        </p:grpSp>
      </p:grp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6856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BE" dirty="0" err="1"/>
              <a:t>Turtle</a:t>
            </a:r>
            <a:r>
              <a:rPr lang="nl-BE" dirty="0"/>
              <a:t>, RDF/XML, N3, JSON-LD syntax</a:t>
            </a:r>
          </a:p>
          <a:p>
            <a:r>
              <a:rPr lang="nl-BE" dirty="0"/>
              <a:t>No </a:t>
            </a:r>
            <a:r>
              <a:rPr lang="nl-BE" dirty="0" err="1"/>
              <a:t>paging</a:t>
            </a:r>
            <a:r>
              <a:rPr lang="nl-BE" dirty="0"/>
              <a:t> support </a:t>
            </a:r>
            <a:r>
              <a:rPr lang="nl-BE" dirty="0" err="1"/>
              <a:t>so</a:t>
            </a:r>
            <a:r>
              <a:rPr lang="nl-BE" dirty="0"/>
              <a:t> far (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needed</a:t>
            </a:r>
            <a:r>
              <a:rPr lang="nl-BE" dirty="0"/>
              <a:t>)</a:t>
            </a:r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DCAT </a:t>
            </a:r>
            <a:r>
              <a:rPr lang="nl-BE" b="1" dirty="0" err="1"/>
              <a:t>harvester</a:t>
            </a:r>
            <a:endParaRPr lang="nl-BE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22</a:t>
            </a:fld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17" y="2493498"/>
            <a:ext cx="4463968" cy="382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946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Usability of the forms</a:t>
            </a:r>
          </a:p>
          <a:p>
            <a:r>
              <a:rPr lang="en-GB" dirty="0"/>
              <a:t>Usability of validator (link with fields)</a:t>
            </a:r>
          </a:p>
          <a:p>
            <a:r>
              <a:rPr lang="en-GB" dirty="0"/>
              <a:t>Harvester with paging support</a:t>
            </a:r>
          </a:p>
          <a:p>
            <a:r>
              <a:rPr lang="en-GB" dirty="0"/>
              <a:t>Schema.org integration (JSON.LD on HTML pages)</a:t>
            </a:r>
          </a:p>
          <a:p>
            <a:r>
              <a:rPr lang="en-GB" dirty="0"/>
              <a:t>Look &amp; feel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Room for improvement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7707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C24D333B-8817-4301-A4E9-D9B96582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Contact?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807245D2-5453-4BD4-A8AC-03B4CBAD1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12" y="4509834"/>
            <a:ext cx="7848588" cy="948859"/>
          </a:xfrm>
        </p:spPr>
        <p:txBody>
          <a:bodyPr/>
          <a:lstStyle/>
          <a:p>
            <a:r>
              <a:rPr lang="nl-BE" dirty="0"/>
              <a:t>geraldine.nolf@kb.vlaanderen.be </a:t>
            </a:r>
          </a:p>
          <a:p>
            <a:r>
              <a:rPr lang="nl-BE" dirty="0"/>
              <a:t>stijn.goedertier@gim.be </a:t>
            </a:r>
          </a:p>
        </p:txBody>
      </p:sp>
    </p:spTree>
    <p:extLst>
      <p:ext uri="{BB962C8B-B14F-4D97-AF65-F5344CB8AC3E}">
        <p14:creationId xmlns:p14="http://schemas.microsoft.com/office/powerpoint/2010/main" val="236032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21" y="3360909"/>
            <a:ext cx="1212077" cy="48483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43"/>
          <p:cNvSpPr/>
          <p:nvPr/>
        </p:nvSpPr>
        <p:spPr>
          <a:xfrm>
            <a:off x="0" y="981306"/>
            <a:ext cx="959005" cy="5786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227" y="2018325"/>
            <a:ext cx="1926386" cy="14498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695895" y="75213"/>
            <a:ext cx="9087376" cy="652101"/>
          </a:xfrm>
        </p:spPr>
        <p:txBody>
          <a:bodyPr>
            <a:normAutofit/>
          </a:bodyPr>
          <a:lstStyle/>
          <a:p>
            <a:r>
              <a:rPr lang="nl-BE" dirty="0"/>
              <a:t>AS IS: METADATA STANDARDS, SYSTEMS, PORTALS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631" y="1863593"/>
            <a:ext cx="2383544" cy="17592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8630" y="4481337"/>
            <a:ext cx="2383545" cy="14564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9768" y="4487302"/>
            <a:ext cx="1929442" cy="14445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0907" y="4485387"/>
            <a:ext cx="1880128" cy="14483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/>
          <a:srcRect b="77405"/>
          <a:stretch/>
        </p:blipFill>
        <p:spPr>
          <a:xfrm>
            <a:off x="1066688" y="2237799"/>
            <a:ext cx="1581150" cy="20230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9"/>
          <a:srcRect t="20354" b="55567"/>
          <a:stretch/>
        </p:blipFill>
        <p:spPr>
          <a:xfrm>
            <a:off x="1066688" y="2561391"/>
            <a:ext cx="1581150" cy="21559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9"/>
          <a:srcRect t="45744" b="29346"/>
          <a:stretch/>
        </p:blipFill>
        <p:spPr>
          <a:xfrm>
            <a:off x="1066688" y="3208713"/>
            <a:ext cx="1581150" cy="22302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9"/>
          <a:srcRect t="70184" b="7397"/>
          <a:stretch/>
        </p:blipFill>
        <p:spPr>
          <a:xfrm>
            <a:off x="1066688" y="2892486"/>
            <a:ext cx="1581150" cy="20072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5" name="TextBox 64"/>
          <p:cNvSpPr txBox="1"/>
          <p:nvPr/>
        </p:nvSpPr>
        <p:spPr>
          <a:xfrm>
            <a:off x="123465" y="2488087"/>
            <a:ext cx="60960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7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0719" y="5031005"/>
            <a:ext cx="734208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7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63" y="4673400"/>
            <a:ext cx="576064" cy="57606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83" y="5354983"/>
            <a:ext cx="1187624" cy="46287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cxnSp>
        <p:nvCxnSpPr>
          <p:cNvPr id="69" name="Straight Arrow Connector 68"/>
          <p:cNvCxnSpPr>
            <a:stCxn id="61" idx="3"/>
          </p:cNvCxnSpPr>
          <p:nvPr/>
        </p:nvCxnSpPr>
        <p:spPr>
          <a:xfrm>
            <a:off x="2647838" y="2338954"/>
            <a:ext cx="363851" cy="2508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2" idx="3"/>
            <a:endCxn id="49" idx="1"/>
          </p:cNvCxnSpPr>
          <p:nvPr/>
        </p:nvCxnSpPr>
        <p:spPr>
          <a:xfrm>
            <a:off x="2647838" y="2669187"/>
            <a:ext cx="370793" cy="740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4" idx="3"/>
          </p:cNvCxnSpPr>
          <p:nvPr/>
        </p:nvCxnSpPr>
        <p:spPr>
          <a:xfrm flipV="1">
            <a:off x="2647838" y="2951011"/>
            <a:ext cx="363851" cy="418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3" idx="3"/>
          </p:cNvCxnSpPr>
          <p:nvPr/>
        </p:nvCxnSpPr>
        <p:spPr>
          <a:xfrm flipV="1">
            <a:off x="2647838" y="3093209"/>
            <a:ext cx="370792" cy="2270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9" idx="2"/>
            <a:endCxn id="58" idx="0"/>
          </p:cNvCxnSpPr>
          <p:nvPr/>
        </p:nvCxnSpPr>
        <p:spPr>
          <a:xfrm>
            <a:off x="4210403" y="3622875"/>
            <a:ext cx="0" cy="8584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7" idx="3"/>
            <a:endCxn id="58" idx="1"/>
          </p:cNvCxnSpPr>
          <p:nvPr/>
        </p:nvCxnSpPr>
        <p:spPr>
          <a:xfrm>
            <a:off x="2127827" y="4961432"/>
            <a:ext cx="890803" cy="2481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3"/>
          </p:cNvCxnSpPr>
          <p:nvPr/>
        </p:nvCxnSpPr>
        <p:spPr>
          <a:xfrm flipV="1">
            <a:off x="2433607" y="5330636"/>
            <a:ext cx="585023" cy="2557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8" idx="3"/>
            <a:endCxn id="60" idx="1"/>
          </p:cNvCxnSpPr>
          <p:nvPr/>
        </p:nvCxnSpPr>
        <p:spPr>
          <a:xfrm flipV="1">
            <a:off x="5402175" y="5209584"/>
            <a:ext cx="228732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59" idx="1"/>
          </p:cNvCxnSpPr>
          <p:nvPr/>
        </p:nvCxnSpPr>
        <p:spPr>
          <a:xfrm>
            <a:off x="7511035" y="5209584"/>
            <a:ext cx="228733" cy="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3"/>
            <a:endCxn id="47" idx="1"/>
          </p:cNvCxnSpPr>
          <p:nvPr/>
        </p:nvCxnSpPr>
        <p:spPr>
          <a:xfrm>
            <a:off x="5402175" y="2743234"/>
            <a:ext cx="22820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0" y="675274"/>
            <a:ext cx="9906000" cy="369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59100" algn="l"/>
                <a:tab pos="5561013" algn="l"/>
                <a:tab pos="7716838" algn="l"/>
              </a:tabLst>
              <a:defRPr/>
            </a:pPr>
            <a:r>
              <a:rPr kumimoji="0" lang="nl-BE" sz="17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LEVEL:	</a:t>
            </a:r>
            <a:r>
              <a:rPr kumimoji="0" lang="nl-BE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Flanders</a:t>
            </a:r>
            <a:r>
              <a:rPr kumimoji="0" lang="nl-BE" sz="17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nl-BE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Belgian</a:t>
            </a:r>
            <a:r>
              <a:rPr kumimoji="0" lang="nl-BE" sz="17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European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0" y="3962397"/>
            <a:ext cx="9906000" cy="29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0" y="1040780"/>
            <a:ext cx="9906000" cy="36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0" y="6767920"/>
            <a:ext cx="990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210402" y="3862272"/>
            <a:ext cx="126113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7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</a:t>
            </a:r>
            <a:r>
              <a:rPr kumimoji="0" lang="nl-BE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</a:t>
            </a:r>
            <a:endParaRPr kumimoji="0" lang="nl-BE" sz="1799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41" y="1253120"/>
            <a:ext cx="638339" cy="32017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35" y="1236948"/>
            <a:ext cx="568156" cy="33634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67" y="1190481"/>
            <a:ext cx="476819" cy="48533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05" y="1267609"/>
            <a:ext cx="751888" cy="2750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5" b="10001"/>
          <a:stretch/>
        </p:blipFill>
        <p:spPr>
          <a:xfrm>
            <a:off x="2388079" y="6165496"/>
            <a:ext cx="380819" cy="47982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4" y="6224069"/>
            <a:ext cx="362681" cy="3626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90" name="Rounded Rectangle 89"/>
          <p:cNvSpPr/>
          <p:nvPr/>
        </p:nvSpPr>
        <p:spPr>
          <a:xfrm>
            <a:off x="1017874" y="1106705"/>
            <a:ext cx="4500890" cy="58339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Standards: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017874" y="6102610"/>
            <a:ext cx="4500890" cy="58339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Standards: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015651" y="1749126"/>
            <a:ext cx="1632187" cy="205986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Systems: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13807" y="4158961"/>
            <a:ext cx="1632187" cy="188392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Systems: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2876513" y="1744609"/>
            <a:ext cx="6906757" cy="206437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ct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Portals: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2876513" y="4153533"/>
            <a:ext cx="6906757" cy="188613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ct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Portals:</a:t>
            </a:r>
            <a:endParaRPr kumimoji="0" lang="nl-BE" sz="1799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0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Overview</a:t>
            </a:r>
            <a:r>
              <a:rPr lang="nl-BE" dirty="0"/>
              <a:t> </a:t>
            </a:r>
            <a:r>
              <a:rPr lang="nl-BE" dirty="0" err="1"/>
              <a:t>study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GeoNetwork - DCAT-AP schema-plug-in - 2018 October 3rd </a:t>
            </a:r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FlandersArtSans-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06F6-A053-43CA-AEC8-FA3EEE83A3F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pPr marL="0" marR="0" lvl="0" indent="0" algn="r" defTabSz="914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FlandersArtSans-Bold" panose="000008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620963" y="1212381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ep 5"/>
          <p:cNvGrpSpPr/>
          <p:nvPr/>
        </p:nvGrpSpPr>
        <p:grpSpPr>
          <a:xfrm>
            <a:off x="615531" y="2543360"/>
            <a:ext cx="1906790" cy="623903"/>
            <a:chOff x="210405" y="1321176"/>
            <a:chExt cx="1676796" cy="864947"/>
          </a:xfrm>
          <a:solidFill>
            <a:schemeClr val="bg1">
              <a:lumMod val="50000"/>
            </a:schemeClr>
          </a:solidFill>
        </p:grpSpPr>
        <p:sp>
          <p:nvSpPr>
            <p:cNvPr id="9" name="Afgeronde rechthoek 6"/>
            <p:cNvSpPr/>
            <p:nvPr/>
          </p:nvSpPr>
          <p:spPr>
            <a:xfrm>
              <a:off x="210405" y="1321176"/>
              <a:ext cx="1676796" cy="8649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fgeronde rechthoek 4"/>
            <p:cNvSpPr/>
            <p:nvPr/>
          </p:nvSpPr>
          <p:spPr>
            <a:xfrm>
              <a:off x="235738" y="1346509"/>
              <a:ext cx="1626130" cy="8142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Metadata Standard</a:t>
              </a:r>
            </a:p>
          </p:txBody>
        </p:sp>
      </p:grpSp>
      <p:sp>
        <p:nvSpPr>
          <p:cNvPr id="12" name="Tekstvak 2"/>
          <p:cNvSpPr txBox="1"/>
          <p:nvPr/>
        </p:nvSpPr>
        <p:spPr>
          <a:xfrm>
            <a:off x="1155115" y="5755141"/>
            <a:ext cx="2900987" cy="369204"/>
          </a:xfrm>
          <a:prstGeom prst="rect">
            <a:avLst/>
          </a:prstGeom>
          <a:solidFill>
            <a:srgbClr val="FEFCDA"/>
          </a:solidFill>
          <a:ln w="127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 wrap="none" rtlCol="0">
            <a:spAutoFit/>
          </a:bodyPr>
          <a:lstStyle/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799" b="0" i="0" u="none" strike="noStrike" kern="1200" cap="none" spc="0" normalizeH="0" baseline="0" noProof="0" dirty="0">
                <a:ln>
                  <a:noFill/>
                </a:ln>
                <a:solidFill>
                  <a:srgbClr val="E5DA0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Scope Information </a:t>
            </a:r>
            <a:r>
              <a:rPr kumimoji="0" lang="nl-BE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E5DA0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Catalogue</a:t>
            </a:r>
            <a:endParaRPr kumimoji="0" lang="nl-BE" sz="1799" b="0" i="0" u="none" strike="noStrike" kern="1200" cap="none" spc="0" normalizeH="0" baseline="0" noProof="0" dirty="0">
              <a:ln>
                <a:noFill/>
              </a:ln>
              <a:solidFill>
                <a:srgbClr val="E5DA0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ep 5"/>
          <p:cNvGrpSpPr/>
          <p:nvPr/>
        </p:nvGrpSpPr>
        <p:grpSpPr>
          <a:xfrm>
            <a:off x="615531" y="3291574"/>
            <a:ext cx="1906789" cy="623903"/>
            <a:chOff x="210405" y="1321176"/>
            <a:chExt cx="1676796" cy="864947"/>
          </a:xfrm>
          <a:solidFill>
            <a:schemeClr val="bg1">
              <a:lumMod val="50000"/>
            </a:schemeClr>
          </a:solidFill>
        </p:grpSpPr>
        <p:sp>
          <p:nvSpPr>
            <p:cNvPr id="14" name="Afgeronde rechthoek 6"/>
            <p:cNvSpPr/>
            <p:nvPr/>
          </p:nvSpPr>
          <p:spPr>
            <a:xfrm>
              <a:off x="210405" y="1321176"/>
              <a:ext cx="1676796" cy="8649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fgeronde rechthoek 4"/>
            <p:cNvSpPr/>
            <p:nvPr/>
          </p:nvSpPr>
          <p:spPr>
            <a:xfrm>
              <a:off x="235738" y="1346509"/>
              <a:ext cx="1626130" cy="8142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Metadata Management </a:t>
              </a:r>
              <a:r>
                <a:rPr lang="nl-BE" sz="1400" dirty="0">
                  <a:solidFill>
                    <a:prstClr val="white"/>
                  </a:solidFill>
                  <a:latin typeface="Calibri"/>
                </a:rPr>
                <a:t>S</a:t>
              </a:r>
              <a:r>
                <a:rPr kumimoji="0" lang="nl-B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ystem</a:t>
              </a:r>
              <a:endPara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ep 5"/>
          <p:cNvGrpSpPr/>
          <p:nvPr/>
        </p:nvGrpSpPr>
        <p:grpSpPr>
          <a:xfrm>
            <a:off x="615530" y="4039788"/>
            <a:ext cx="1906790" cy="623903"/>
            <a:chOff x="210405" y="1321176"/>
            <a:chExt cx="1676796" cy="864947"/>
          </a:xfrm>
          <a:solidFill>
            <a:schemeClr val="bg1">
              <a:lumMod val="50000"/>
            </a:schemeClr>
          </a:solidFill>
        </p:grpSpPr>
        <p:sp>
          <p:nvSpPr>
            <p:cNvPr id="17" name="Afgeronde rechthoek 6"/>
            <p:cNvSpPr/>
            <p:nvPr/>
          </p:nvSpPr>
          <p:spPr>
            <a:xfrm>
              <a:off x="210405" y="1321176"/>
              <a:ext cx="1676796" cy="8649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fgeronde rechthoek 4"/>
            <p:cNvSpPr/>
            <p:nvPr/>
          </p:nvSpPr>
          <p:spPr>
            <a:xfrm>
              <a:off x="235738" y="1346509"/>
              <a:ext cx="1626130" cy="8142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Publication</a:t>
              </a:r>
              <a:r>
                <a:rPr kumimoji="0" lang="nl-B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via </a:t>
              </a:r>
              <a:br>
                <a:rPr kumimoji="0" lang="nl-B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nl-B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Portal / </a:t>
              </a:r>
              <a:r>
                <a:rPr kumimoji="0" lang="nl-B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Catalogue</a:t>
              </a:r>
              <a:endPara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ep 5"/>
          <p:cNvGrpSpPr/>
          <p:nvPr/>
        </p:nvGrpSpPr>
        <p:grpSpPr>
          <a:xfrm>
            <a:off x="615530" y="4773134"/>
            <a:ext cx="1906789" cy="623903"/>
            <a:chOff x="210405" y="1321176"/>
            <a:chExt cx="1676796" cy="864947"/>
          </a:xfrm>
          <a:solidFill>
            <a:schemeClr val="bg1">
              <a:lumMod val="50000"/>
            </a:schemeClr>
          </a:solidFill>
        </p:grpSpPr>
        <p:sp>
          <p:nvSpPr>
            <p:cNvPr id="20" name="Afgeronde rechthoek 6"/>
            <p:cNvSpPr/>
            <p:nvPr/>
          </p:nvSpPr>
          <p:spPr>
            <a:xfrm>
              <a:off x="210405" y="1321176"/>
              <a:ext cx="1676796" cy="8649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fgeronde rechthoek 4"/>
            <p:cNvSpPr/>
            <p:nvPr/>
          </p:nvSpPr>
          <p:spPr>
            <a:xfrm>
              <a:off x="235738" y="1346509"/>
              <a:ext cx="1626130" cy="8142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/ Information</a:t>
              </a:r>
            </a:p>
          </p:txBody>
        </p:sp>
      </p:grpSp>
      <p:cxnSp>
        <p:nvCxnSpPr>
          <p:cNvPr id="23" name="Straight Connector 22"/>
          <p:cNvCxnSpPr>
            <a:cxnSpLocks/>
            <a:endCxn id="12" idx="1"/>
          </p:cNvCxnSpPr>
          <p:nvPr/>
        </p:nvCxnSpPr>
        <p:spPr>
          <a:xfrm>
            <a:off x="804281" y="4866279"/>
            <a:ext cx="350834" cy="1073464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rved Down Arrow 1"/>
          <p:cNvSpPr/>
          <p:nvPr/>
        </p:nvSpPr>
        <p:spPr>
          <a:xfrm rot="60000">
            <a:off x="3724977" y="2339250"/>
            <a:ext cx="1106905" cy="37767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9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urved Down Arrow 24"/>
          <p:cNvSpPr/>
          <p:nvPr/>
        </p:nvSpPr>
        <p:spPr>
          <a:xfrm rot="5400000">
            <a:off x="4865413" y="3444408"/>
            <a:ext cx="1243372" cy="37767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9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hthoek 14"/>
          <p:cNvSpPr/>
          <p:nvPr/>
        </p:nvSpPr>
        <p:spPr>
          <a:xfrm>
            <a:off x="2648622" y="2412360"/>
            <a:ext cx="3178247" cy="2299456"/>
          </a:xfrm>
          <a:prstGeom prst="round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E5DA0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</a:t>
            </a:r>
            <a:endParaRPr kumimoji="0" lang="nl-BE" sz="1799" b="0" i="0" u="none" strike="noStrike" kern="1200" cap="none" spc="0" normalizeH="0" baseline="0" noProof="0" dirty="0">
              <a:ln>
                <a:noFill/>
              </a:ln>
              <a:solidFill>
                <a:srgbClr val="E5DA0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hthoek 15"/>
          <p:cNvSpPr/>
          <p:nvPr/>
        </p:nvSpPr>
        <p:spPr>
          <a:xfrm>
            <a:off x="533757" y="3814030"/>
            <a:ext cx="8749255" cy="1052249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5888" y="5896071"/>
            <a:ext cx="1395494" cy="975260"/>
          </a:xfrm>
          <a:prstGeom prst="rect">
            <a:avLst/>
          </a:prstGeom>
        </p:spPr>
      </p:pic>
      <p:pic>
        <p:nvPicPr>
          <p:cNvPr id="27" name="Tijdelijke aanduiding voor afbeelding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" r="-1213"/>
          <a:stretch/>
        </p:blipFill>
        <p:spPr>
          <a:xfrm>
            <a:off x="6223456" y="6141607"/>
            <a:ext cx="1266305" cy="372519"/>
          </a:xfrm>
          <a:prstGeom prst="rect">
            <a:avLst/>
          </a:prstGeom>
        </p:spPr>
      </p:pic>
      <p:pic>
        <p:nvPicPr>
          <p:cNvPr id="28" name="Logo 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77" y="5824354"/>
            <a:ext cx="1485383" cy="11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777" y="3390623"/>
            <a:ext cx="4183289" cy="2305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366" y="3438749"/>
            <a:ext cx="4212576" cy="22346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865" y="3471932"/>
            <a:ext cx="4243009" cy="22168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6990" y="3309466"/>
            <a:ext cx="4209951" cy="24207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81038" y="1482215"/>
            <a:ext cx="8931313" cy="2627772"/>
          </a:xfrm>
        </p:spPr>
        <p:txBody>
          <a:bodyPr>
            <a:normAutofit/>
          </a:bodyPr>
          <a:lstStyle/>
          <a:p>
            <a:r>
              <a:rPr lang="en-GB" dirty="0"/>
              <a:t>Scenario 0: </a:t>
            </a:r>
            <a:r>
              <a:rPr lang="en-GB" b="1" dirty="0"/>
              <a:t>Optimize &amp; automate AS IS </a:t>
            </a:r>
          </a:p>
          <a:p>
            <a:r>
              <a:rPr lang="en-GB" dirty="0"/>
              <a:t>Scenario 1: Open via </a:t>
            </a:r>
            <a:r>
              <a:rPr lang="en-GB" b="1" dirty="0"/>
              <a:t>procedures</a:t>
            </a:r>
            <a:r>
              <a:rPr lang="nl-BE" b="1" dirty="0"/>
              <a:t> </a:t>
            </a:r>
            <a:r>
              <a:rPr lang="nl-BE" b="1" dirty="0" err="1"/>
              <a:t>Geo</a:t>
            </a:r>
            <a:r>
              <a:rPr lang="nl-BE" b="1" dirty="0"/>
              <a:t> domain</a:t>
            </a:r>
          </a:p>
          <a:p>
            <a:r>
              <a:rPr lang="en-GB" dirty="0"/>
              <a:t>Scenario 2: Geo via </a:t>
            </a:r>
            <a:r>
              <a:rPr lang="en-GB" b="1" dirty="0"/>
              <a:t>procedures</a:t>
            </a:r>
            <a:r>
              <a:rPr lang="nl-BE" b="1" dirty="0"/>
              <a:t> Open data domain</a:t>
            </a:r>
          </a:p>
          <a:p>
            <a:r>
              <a:rPr lang="en-GB" dirty="0"/>
              <a:t>Scenario 3: </a:t>
            </a:r>
            <a:r>
              <a:rPr lang="nl-BE" b="1" dirty="0"/>
              <a:t>Mixed </a:t>
            </a:r>
            <a:r>
              <a:rPr lang="en-GB" b="1" dirty="0"/>
              <a:t>Scenario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Study</a:t>
            </a:r>
            <a:r>
              <a:rPr lang="nl-BE" dirty="0"/>
              <a:t>: </a:t>
            </a:r>
            <a:r>
              <a:rPr lang="nl-BE" dirty="0" err="1"/>
              <a:t>Scenarios</a:t>
            </a:r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GeoNetwork - DCAT-AP schema-plug-in - 2018 October 3rd </a:t>
            </a:r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FlandersArtSans-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06F6-A053-43CA-AEC8-FA3EEE83A3F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pPr marL="0" marR="0" lvl="0" indent="0" algn="r" defTabSz="914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FlandersArtSans-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9295" y="3197811"/>
            <a:ext cx="4371975" cy="295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732" y="4629737"/>
            <a:ext cx="1313540" cy="917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2739" y="4636451"/>
            <a:ext cx="1321759" cy="4614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2739" y="3633156"/>
            <a:ext cx="2858668" cy="8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2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81038" y="1482214"/>
            <a:ext cx="8543925" cy="5122977"/>
          </a:xfrm>
        </p:spPr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sz="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study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Geo</a:t>
            </a:r>
            <a:r>
              <a:rPr lang="nl-BE" dirty="0"/>
              <a:t> &amp; Open data </a:t>
            </a:r>
            <a:r>
              <a:rPr lang="nl-BE" dirty="0" err="1"/>
              <a:t>domains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GeoNetwork - DCAT-AP schema-plug-in - 2018 October 3rd </a:t>
            </a:r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FlandersArtSans-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06F6-A053-43CA-AEC8-FA3EEE83A3F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pPr marL="0" marR="0" lvl="0" indent="0" algn="r" defTabSz="914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FlandersArtSans-Bold" panose="00000800000000000000" pitchFamily="2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94" y="1444919"/>
            <a:ext cx="8922438" cy="47441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508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dirty="0"/>
              <a:t>“Informatiecatalogus”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rgbClr val="37363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127380" y="4203266"/>
            <a:ext cx="4865110" cy="2425841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191276" y="0"/>
          <a:ext cx="7794172" cy="523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ooter Placeholder 1">
            <a:extLst>
              <a:ext uri="{FF2B5EF4-FFF2-40B4-BE49-F238E27FC236}">
                <a16:creationId xmlns="" xmlns:a16="http://schemas.microsoft.com/office/drawing/2014/main" id="{F25E5696-C24A-48F0-9BE0-43B4458367CE}"/>
              </a:ext>
            </a:extLst>
          </p:cNvPr>
          <p:cNvSpPr txBox="1">
            <a:spLocks/>
          </p:cNvSpPr>
          <p:nvPr/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l" defTabSz="914235" rtl="0" eaLnBrk="1" latinLnBrk="0" hangingPunct="1">
              <a:defRPr sz="1015" b="0" kern="1200">
                <a:solidFill>
                  <a:schemeClr val="tx2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  <a:lvl2pPr marL="457117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3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0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8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5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3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0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GeoNetwork - DCAT-AP schema-plug-in - 2018 October 3rd </a:t>
            </a:r>
            <a:endParaRPr kumimoji="0" lang="nl-BE" sz="1015" b="0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FlandersArtSans-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="" xmlns:a16="http://schemas.microsoft.com/office/drawing/2014/main" id="{D5DAF072-36E0-40CD-9755-251C023D4958}"/>
              </a:ext>
            </a:extLst>
          </p:cNvPr>
          <p:cNvSpPr txBox="1">
            <a:spLocks/>
          </p:cNvSpPr>
          <p:nvPr/>
        </p:nvSpPr>
        <p:spPr>
          <a:xfrm>
            <a:off x="8689203" y="6565377"/>
            <a:ext cx="739309" cy="2485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>
              <a:defRPr lang="nl-BE"/>
            </a:defPPr>
            <a:lvl1pPr marL="0" algn="r" defTabSz="914235" rtl="0" eaLnBrk="1" latinLnBrk="0" hangingPunct="1">
              <a:defRPr sz="1015" kern="1200">
                <a:solidFill>
                  <a:schemeClr val="tx2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  <a:lvl2pPr marL="457117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3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0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8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5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3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0" algn="l" defTabSz="91423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06F6-A053-43CA-AEC8-FA3EEE83A3FB}" type="slidenum">
              <a:rPr kumimoji="0" lang="nl-BE" sz="1015" b="0" i="0" u="none" strike="noStrike" kern="1200" cap="none" spc="0" normalizeH="0" baseline="0" noProof="0" smtClean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pPr marL="0" marR="0" lvl="0" indent="0" algn="r" defTabSz="914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015" b="0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FlandersArtSans-Bold" panose="000008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6143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59567526"/>
              </p:ext>
            </p:extLst>
          </p:nvPr>
        </p:nvGraphicFramePr>
        <p:xfrm>
          <a:off x="2188701" y="1212381"/>
          <a:ext cx="7285037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Scope “Informatiecatalogus”</a:t>
            </a:r>
          </a:p>
        </p:txBody>
      </p:sp>
      <p:grpSp>
        <p:nvGrpSpPr>
          <p:cNvPr id="7" name="Groep 5"/>
          <p:cNvGrpSpPr/>
          <p:nvPr/>
        </p:nvGrpSpPr>
        <p:grpSpPr>
          <a:xfrm>
            <a:off x="233156" y="2543360"/>
            <a:ext cx="1906790" cy="623903"/>
            <a:chOff x="210405" y="1321176"/>
            <a:chExt cx="1676796" cy="864947"/>
          </a:xfrm>
          <a:solidFill>
            <a:schemeClr val="bg1">
              <a:lumMod val="50000"/>
            </a:schemeClr>
          </a:solidFill>
        </p:grpSpPr>
        <p:sp>
          <p:nvSpPr>
            <p:cNvPr id="9" name="Afgeronde rechthoek 6"/>
            <p:cNvSpPr/>
            <p:nvPr/>
          </p:nvSpPr>
          <p:spPr>
            <a:xfrm>
              <a:off x="210405" y="1321176"/>
              <a:ext cx="1676796" cy="8649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fgeronde rechthoek 4"/>
            <p:cNvSpPr/>
            <p:nvPr/>
          </p:nvSpPr>
          <p:spPr>
            <a:xfrm>
              <a:off x="235738" y="1346509"/>
              <a:ext cx="1626130" cy="8142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400" dirty="0"/>
                <a:t>M</a:t>
              </a:r>
              <a:r>
                <a:rPr lang="nl-BE" sz="1400" kern="1200" dirty="0"/>
                <a:t>etadata </a:t>
              </a:r>
              <a:r>
                <a:rPr lang="nl-BE" sz="1400" dirty="0"/>
                <a:t>S</a:t>
              </a:r>
              <a:r>
                <a:rPr lang="nl-BE" sz="1400" kern="1200" dirty="0"/>
                <a:t>tandard</a:t>
              </a:r>
            </a:p>
          </p:txBody>
        </p:sp>
      </p:grpSp>
      <p:sp>
        <p:nvSpPr>
          <p:cNvPr id="11" name="Rechthoek 14"/>
          <p:cNvSpPr/>
          <p:nvPr/>
        </p:nvSpPr>
        <p:spPr>
          <a:xfrm>
            <a:off x="2199748" y="2412360"/>
            <a:ext cx="1557618" cy="2299456"/>
          </a:xfrm>
          <a:prstGeom prst="round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dirty="0">
                <a:solidFill>
                  <a:schemeClr val="accent3">
                    <a:lumMod val="50000"/>
                  </a:schemeClr>
                </a:solidFill>
              </a:rPr>
              <a:t>Scope 1</a:t>
            </a:r>
          </a:p>
        </p:txBody>
      </p:sp>
      <p:sp>
        <p:nvSpPr>
          <p:cNvPr id="12" name="Tekstvak 2"/>
          <p:cNvSpPr txBox="1"/>
          <p:nvPr/>
        </p:nvSpPr>
        <p:spPr>
          <a:xfrm>
            <a:off x="1207665" y="5755141"/>
            <a:ext cx="2900987" cy="369204"/>
          </a:xfrm>
          <a:prstGeom prst="rect">
            <a:avLst/>
          </a:prstGeom>
          <a:solidFill>
            <a:srgbClr val="FEFCDA"/>
          </a:solidFill>
          <a:ln w="127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3">
                    <a:lumMod val="50000"/>
                  </a:schemeClr>
                </a:solidFill>
              </a:rPr>
              <a:t>Scope Information Catalogue</a:t>
            </a:r>
          </a:p>
        </p:txBody>
      </p:sp>
      <p:grpSp>
        <p:nvGrpSpPr>
          <p:cNvPr id="13" name="Groep 5"/>
          <p:cNvGrpSpPr/>
          <p:nvPr/>
        </p:nvGrpSpPr>
        <p:grpSpPr>
          <a:xfrm>
            <a:off x="233156" y="3291574"/>
            <a:ext cx="1906789" cy="623903"/>
            <a:chOff x="210405" y="1321176"/>
            <a:chExt cx="1676796" cy="864947"/>
          </a:xfrm>
          <a:solidFill>
            <a:schemeClr val="bg1">
              <a:lumMod val="50000"/>
            </a:schemeClr>
          </a:solidFill>
        </p:grpSpPr>
        <p:sp>
          <p:nvSpPr>
            <p:cNvPr id="14" name="Afgeronde rechthoek 6"/>
            <p:cNvSpPr/>
            <p:nvPr/>
          </p:nvSpPr>
          <p:spPr>
            <a:xfrm>
              <a:off x="210405" y="1321176"/>
              <a:ext cx="1676796" cy="8649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fgeronde rechthoek 4"/>
            <p:cNvSpPr/>
            <p:nvPr/>
          </p:nvSpPr>
          <p:spPr>
            <a:xfrm>
              <a:off x="235738" y="1346509"/>
              <a:ext cx="1626130" cy="8142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400" kern="1200" dirty="0"/>
                <a:t>Metadata Management System</a:t>
              </a:r>
            </a:p>
          </p:txBody>
        </p:sp>
      </p:grpSp>
      <p:grpSp>
        <p:nvGrpSpPr>
          <p:cNvPr id="16" name="Groep 5"/>
          <p:cNvGrpSpPr/>
          <p:nvPr/>
        </p:nvGrpSpPr>
        <p:grpSpPr>
          <a:xfrm>
            <a:off x="233155" y="4039788"/>
            <a:ext cx="1906790" cy="623903"/>
            <a:chOff x="210405" y="1321176"/>
            <a:chExt cx="1676796" cy="864947"/>
          </a:xfrm>
          <a:solidFill>
            <a:schemeClr val="bg1">
              <a:lumMod val="50000"/>
            </a:schemeClr>
          </a:solidFill>
        </p:grpSpPr>
        <p:sp>
          <p:nvSpPr>
            <p:cNvPr id="17" name="Afgeronde rechthoek 6"/>
            <p:cNvSpPr/>
            <p:nvPr/>
          </p:nvSpPr>
          <p:spPr>
            <a:xfrm>
              <a:off x="210405" y="1321176"/>
              <a:ext cx="1676796" cy="8649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fgeronde rechthoek 4"/>
            <p:cNvSpPr/>
            <p:nvPr/>
          </p:nvSpPr>
          <p:spPr>
            <a:xfrm>
              <a:off x="235738" y="1346509"/>
              <a:ext cx="1626130" cy="8142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400" kern="1200" dirty="0" err="1"/>
                <a:t>Publication</a:t>
              </a:r>
              <a:r>
                <a:rPr lang="nl-BE" sz="1400" kern="1200" dirty="0"/>
                <a:t> via </a:t>
              </a:r>
              <a:br>
                <a:rPr lang="nl-BE" sz="1400" kern="1200" dirty="0"/>
              </a:br>
              <a:r>
                <a:rPr lang="nl-BE" sz="1400" kern="1200" dirty="0"/>
                <a:t>Portal / Catalogue</a:t>
              </a:r>
            </a:p>
          </p:txBody>
        </p:sp>
      </p:grpSp>
      <p:grpSp>
        <p:nvGrpSpPr>
          <p:cNvPr id="19" name="Groep 5"/>
          <p:cNvGrpSpPr/>
          <p:nvPr/>
        </p:nvGrpSpPr>
        <p:grpSpPr>
          <a:xfrm>
            <a:off x="233155" y="4773134"/>
            <a:ext cx="1906789" cy="623903"/>
            <a:chOff x="210405" y="1321176"/>
            <a:chExt cx="1676796" cy="864947"/>
          </a:xfrm>
          <a:solidFill>
            <a:schemeClr val="bg1">
              <a:lumMod val="50000"/>
            </a:schemeClr>
          </a:solidFill>
        </p:grpSpPr>
        <p:sp>
          <p:nvSpPr>
            <p:cNvPr id="20" name="Afgeronde rechthoek 6"/>
            <p:cNvSpPr/>
            <p:nvPr/>
          </p:nvSpPr>
          <p:spPr>
            <a:xfrm>
              <a:off x="210405" y="1321176"/>
              <a:ext cx="1676796" cy="8649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fgeronde rechthoek 4"/>
            <p:cNvSpPr/>
            <p:nvPr/>
          </p:nvSpPr>
          <p:spPr>
            <a:xfrm>
              <a:off x="235738" y="1346509"/>
              <a:ext cx="1626130" cy="8142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400" kern="1200" dirty="0"/>
                <a:t>Data / Information</a:t>
              </a:r>
            </a:p>
          </p:txBody>
        </p:sp>
      </p:grpSp>
      <p:cxnSp>
        <p:nvCxnSpPr>
          <p:cNvPr id="23" name="Straight Connector 22"/>
          <p:cNvCxnSpPr>
            <a:endCxn id="12" idx="1"/>
          </p:cNvCxnSpPr>
          <p:nvPr/>
        </p:nvCxnSpPr>
        <p:spPr>
          <a:xfrm>
            <a:off x="856831" y="4866279"/>
            <a:ext cx="350834" cy="1073464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hoek 15"/>
          <p:cNvSpPr/>
          <p:nvPr/>
        </p:nvSpPr>
        <p:spPr>
          <a:xfrm>
            <a:off x="201257" y="3814031"/>
            <a:ext cx="9372242" cy="1033976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</p:spPr>
        <p:txBody>
          <a:bodyPr/>
          <a:lstStyle/>
          <a:p>
            <a:r>
              <a:rPr lang="en-US" dirty="0"/>
              <a:t>GeoNetwork - DCAT-AP schema-plug-in - 2018 October 3rd 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20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45700" tIns="45700" rIns="45700" bIns="45700" rtlCol="0" anchor="t" anchorCtr="0">
            <a:noAutofit/>
          </a:bodyPr>
          <a:lstStyle/>
          <a:p>
            <a:pPr marL="457200" indent="-381000"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FlandersArtSerif-Regular" panose="00000500000000000000" pitchFamily="2" charset="0"/>
              </a:rPr>
              <a:t>W3C Recommendation since 16 January 2014.</a:t>
            </a:r>
          </a:p>
          <a:p>
            <a:pPr marL="457200" indent="-381000"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GB" dirty="0">
              <a:latin typeface="FlandersArtSerif-Regular" panose="00000500000000000000" pitchFamily="2" charset="0"/>
            </a:endParaRPr>
          </a:p>
          <a:p>
            <a:pPr marL="457200" indent="-381000"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GB" dirty="0">
              <a:latin typeface="FlandersArtSerif-Regular" panose="00000500000000000000" pitchFamily="2" charset="0"/>
            </a:endParaRPr>
          </a:p>
          <a:p>
            <a:pPr marL="457200" indent="-381000"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FlandersArtSerif-Regular" panose="00000500000000000000" pitchFamily="2" charset="0"/>
                <a:hlinkClick r:id="rId3"/>
              </a:rPr>
              <a:t>https://www.w3.org/TR/vocab-dcat/</a:t>
            </a:r>
            <a:r>
              <a:rPr lang="en-GB" dirty="0">
                <a:latin typeface="FlandersArtSerif-Regular" panose="00000500000000000000" pitchFamily="2" charset="0"/>
              </a:rPr>
              <a:t> </a:t>
            </a:r>
          </a:p>
          <a:p>
            <a:pPr marL="457200" indent="-381000"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GB" dirty="0">
              <a:latin typeface="FlandersArtSerif-Regular" panose="00000500000000000000" pitchFamily="2" charset="0"/>
            </a:endParaRPr>
          </a:p>
          <a:p>
            <a:pPr marL="342900" indent="-342900"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dirty="0">
              <a:latin typeface="FlandersArtSerif-Regular" panose="00000500000000000000" pitchFamily="2" charset="0"/>
            </a:endParaRPr>
          </a:p>
          <a:p>
            <a:pPr marL="457200" indent="-381000"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FlandersArtSerif-Regular" panose="00000500000000000000" pitchFamily="2" charset="0"/>
                <a:cs typeface="Courier New" panose="02070309020205020404" pitchFamily="49" charset="0"/>
              </a:rPr>
              <a:t>Makes use of terms defined in foundational vocabularies such as Dublin Core, FOAF, etc.  but also defines its own terms in a namespace</a:t>
            </a:r>
            <a:r>
              <a:rPr lang="en-GB" dirty="0">
                <a:latin typeface="FlandersArtSerif-Regular" panose="00000500000000000000" pitchFamily="2" charset="0"/>
              </a:rPr>
              <a:t>:  </a:t>
            </a:r>
            <a:r>
              <a:rPr lang="en-GB" dirty="0">
                <a:latin typeface="FlandersArtSerif-Regular" panose="00000500000000000000" pitchFamily="2" charset="0"/>
                <a:cs typeface="Courier New" panose="02070309020205020404" pitchFamily="49" charset="0"/>
                <a:hlinkClick r:id="rId4"/>
              </a:rPr>
              <a:t>http://www.w3.org/ns/dcat#</a:t>
            </a:r>
            <a:r>
              <a:rPr lang="en-GB" dirty="0">
                <a:latin typeface="FlandersArtSerif-Regular" panose="00000500000000000000" pitchFamily="2" charset="0"/>
                <a:cs typeface="Courier New" panose="02070309020205020404" pitchFamily="49" charset="0"/>
              </a:rPr>
              <a:t> </a:t>
            </a:r>
          </a:p>
          <a:p>
            <a:pPr marL="533400" lvl="1" indent="0"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None/>
            </a:pPr>
            <a:endParaRPr lang="nl-BE" dirty="0">
              <a:latin typeface="FlandersArtSerif-Regular" panose="00000500000000000000" pitchFamily="2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SzPct val="133333"/>
              <a:buFont typeface="Wingdings" panose="05000000000000000000" pitchFamily="2" charset="2"/>
              <a:buChar char="Ø"/>
            </a:pPr>
            <a:endParaRPr lang="en-GB" dirty="0">
              <a:latin typeface="FlandersArtSerif-Regular" panose="00000500000000000000" pitchFamily="2" charset="0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45700" tIns="45700" rIns="45700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GB" b="1" dirty="0"/>
              <a:t>DCAT: a W3C recommendation</a:t>
            </a:r>
            <a:endParaRPr lang="nl-BE" b="1" dirty="0"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GeoNetwork - DCAT-AP schema-plug-in - 2018 October 3rd 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406F6-A053-43CA-AEC8-FA3EEE83A3FB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327256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AIVColors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VPresentatie.potx" id="{22C777EE-A4E8-4332-9C50-49DBA651FA8B}" vid="{9C2A195E-D234-4E30-B897-C5EE5AF9C52D}"/>
    </a:ext>
  </a:extLst>
</a:theme>
</file>

<file path=ppt/theme/theme2.xml><?xml version="1.0" encoding="utf-8"?>
<a:theme xmlns:a="http://schemas.openxmlformats.org/drawingml/2006/main" name="1_Office Theme">
  <a:themeElements>
    <a:clrScheme name="AIVColors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VPresentatie.potx" id="{22C777EE-A4E8-4332-9C50-49DBA651FA8B}" vid="{9C2A195E-D234-4E30-B897-C5EE5AF9C52D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landersArtSans-Regular"/>
            <a:ea typeface="FlandersArtSans-Regular"/>
            <a:cs typeface="FlandersArtSans-Regular"/>
            <a:sym typeface="FlandersArtSans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landersArtSans-Regular"/>
            <a:ea typeface="FlandersArtSans-Regular"/>
            <a:cs typeface="FlandersArtSans-Regular"/>
            <a:sym typeface="FlandersArtSans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AIVColors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VPresentatie.potx" id="{22C777EE-A4E8-4332-9C50-49DBA651FA8B}" vid="{9C2A195E-D234-4E30-B897-C5EE5AF9C52D}"/>
    </a:ext>
  </a:extLst>
</a:theme>
</file>

<file path=ppt/theme/theme5.xml><?xml version="1.0" encoding="utf-8"?>
<a:theme xmlns:a="http://schemas.openxmlformats.org/drawingml/2006/main" name="Office Theme">
  <a:themeElements>
    <a:clrScheme name="AIVColors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AIVColors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AIVPresentatie</Template>
  <TotalTime>5542</TotalTime>
  <Words>1137</Words>
  <Application>Microsoft Office PowerPoint</Application>
  <PresentationFormat>A4 (210 x 297 mm)</PresentationFormat>
  <Paragraphs>297</Paragraphs>
  <Slides>24</Slides>
  <Notes>14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24</vt:i4>
      </vt:variant>
    </vt:vector>
  </HeadingPairs>
  <TitlesOfParts>
    <vt:vector size="41" baseType="lpstr">
      <vt:lpstr>Arial</vt:lpstr>
      <vt:lpstr>Calibri</vt:lpstr>
      <vt:lpstr>Courier New</vt:lpstr>
      <vt:lpstr>Flanders Art Sans</vt:lpstr>
      <vt:lpstr>Flanders Art Sans Bold</vt:lpstr>
      <vt:lpstr>FlandersArtSans-Bold</vt:lpstr>
      <vt:lpstr>FlandersArtSans-Light</vt:lpstr>
      <vt:lpstr>FlandersArtSans-Regular</vt:lpstr>
      <vt:lpstr>FlandersArtSerif-Regular</vt:lpstr>
      <vt:lpstr>Helvetica</vt:lpstr>
      <vt:lpstr>Rockwell</vt:lpstr>
      <vt:lpstr>Times New Roman</vt:lpstr>
      <vt:lpstr>Wingdings</vt:lpstr>
      <vt:lpstr>Office Theme</vt:lpstr>
      <vt:lpstr>1_Office Theme</vt:lpstr>
      <vt:lpstr>Default</vt:lpstr>
      <vt:lpstr>2_Office Theme</vt:lpstr>
      <vt:lpstr>GeoNetwork  DCAT-AP schema-plug-in  GeoNetwork Gebruikersgroep Nederland 3 October 2018</vt:lpstr>
      <vt:lpstr>Information ?</vt:lpstr>
      <vt:lpstr>AS IS: METADATA STANDARDS, SYSTEMS, PORTALS</vt:lpstr>
      <vt:lpstr>Overview study</vt:lpstr>
      <vt:lpstr>Study: Scenarios</vt:lpstr>
      <vt:lpstr>Results on the study between Geo &amp; Open data domains</vt:lpstr>
      <vt:lpstr>“Informatiecatalogus”</vt:lpstr>
      <vt:lpstr>Scope “Informatiecatalogus”</vt:lpstr>
      <vt:lpstr>DCAT: a W3C recommendation</vt:lpstr>
      <vt:lpstr>DCAT: a W3C recommendation</vt:lpstr>
      <vt:lpstr>DCAT-AP v1.1: an application profile of DCAT for data portals in Europe</vt:lpstr>
      <vt:lpstr>GeoDCAT-AP</vt:lpstr>
      <vt:lpstr>GeoNetwork: schema plugin architecture</vt:lpstr>
      <vt:lpstr>DCAT-AP Schema plugin</vt:lpstr>
      <vt:lpstr>DCAT-AP XML Schema: a “normalised” XML Schema for DCAT-AP</vt:lpstr>
      <vt:lpstr>DCAT-AP XML Schema: design choices</vt:lpstr>
      <vt:lpstr>DCAT-AP editor</vt:lpstr>
      <vt:lpstr>Controlled vocabularies</vt:lpstr>
      <vt:lpstr>Validation</vt:lpstr>
      <vt:lpstr>RDF endpoint</vt:lpstr>
      <vt:lpstr>DCAT harvester</vt:lpstr>
      <vt:lpstr>DCAT harvester</vt:lpstr>
      <vt:lpstr>Room for improvement</vt:lpstr>
      <vt:lpstr>Contact?</vt:lpstr>
    </vt:vector>
  </TitlesOfParts>
  <Company>AGIV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Geospatial vs Open in Flanders (BE)</dc:title>
  <dc:creator>Geraldine Nolf;Stijn Goedertier</dc:creator>
  <cp:lastModifiedBy>Oorschot- Rudolphie, Cora van</cp:lastModifiedBy>
  <cp:revision>583</cp:revision>
  <cp:lastPrinted>2016-11-27T10:40:30Z</cp:lastPrinted>
  <dcterms:created xsi:type="dcterms:W3CDTF">2016-06-21T11:30:46Z</dcterms:created>
  <dcterms:modified xsi:type="dcterms:W3CDTF">2018-10-02T13:34:56Z</dcterms:modified>
</cp:coreProperties>
</file>